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10758" y="1523"/>
            <a:ext cx="1281242" cy="68564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" y="6312408"/>
            <a:ext cx="2996183" cy="44653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95972" cy="685799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518159" cy="6858000"/>
          </a:xfrm>
          <a:custGeom>
            <a:avLst/>
            <a:gdLst/>
            <a:ahLst/>
            <a:cxnLst/>
            <a:rect l="l" t="t" r="r" b="b"/>
            <a:pathLst>
              <a:path w="518159" h="6858000">
                <a:moveTo>
                  <a:pt x="518159" y="0"/>
                </a:moveTo>
                <a:lnTo>
                  <a:pt x="0" y="0"/>
                </a:lnTo>
                <a:lnTo>
                  <a:pt x="0" y="6858000"/>
                </a:lnTo>
                <a:lnTo>
                  <a:pt x="518159" y="6858000"/>
                </a:lnTo>
                <a:lnTo>
                  <a:pt x="518159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50466" y="1599387"/>
            <a:ext cx="218757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10758" y="1523"/>
            <a:ext cx="1281242" cy="68564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" y="6312408"/>
            <a:ext cx="2996183" cy="4465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10758" y="1523"/>
            <a:ext cx="1281242" cy="68564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8200" y="6312408"/>
            <a:ext cx="2996183" cy="44653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595972" cy="685799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518159" cy="6858000"/>
          </a:xfrm>
          <a:custGeom>
            <a:avLst/>
            <a:gdLst/>
            <a:ahLst/>
            <a:cxnLst/>
            <a:rect l="l" t="t" r="r" b="b"/>
            <a:pathLst>
              <a:path w="518159" h="6858000">
                <a:moveTo>
                  <a:pt x="518159" y="0"/>
                </a:moveTo>
                <a:lnTo>
                  <a:pt x="0" y="0"/>
                </a:lnTo>
                <a:lnTo>
                  <a:pt x="0" y="6858000"/>
                </a:lnTo>
                <a:lnTo>
                  <a:pt x="518159" y="6858000"/>
                </a:lnTo>
                <a:lnTo>
                  <a:pt x="518159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6934" y="225044"/>
            <a:ext cx="9541510" cy="489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1472" y="1486662"/>
            <a:ext cx="10675620" cy="398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rea-mt.org.b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2400" y="838200"/>
            <a:ext cx="3832859" cy="81381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989771" y="2590800"/>
            <a:ext cx="7778115" cy="2092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8255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COMO</a:t>
            </a:r>
            <a:r>
              <a:rPr sz="2800" b="1" spc="-9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SOLICITAR</a:t>
            </a:r>
            <a:r>
              <a:rPr sz="2800" b="1" spc="-8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BAIXA</a:t>
            </a:r>
            <a:r>
              <a:rPr sz="2800" b="1" spc="-7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DE</a:t>
            </a:r>
            <a:r>
              <a:rPr sz="2800" b="1" spc="-75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ART</a:t>
            </a:r>
            <a:r>
              <a:rPr sz="2800" b="1" spc="-8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spc="-25" dirty="0">
                <a:solidFill>
                  <a:srgbClr val="548ED4"/>
                </a:solidFill>
                <a:latin typeface="Verdana"/>
                <a:cs typeface="Verdana"/>
              </a:rPr>
              <a:t>COM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REGISTRO</a:t>
            </a:r>
            <a:r>
              <a:rPr sz="2800" b="1" spc="-4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DE</a:t>
            </a:r>
            <a:r>
              <a:rPr sz="2800" b="1" spc="-65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ATESTADO</a:t>
            </a:r>
            <a:r>
              <a:rPr sz="2800" b="1" spc="-45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OU</a:t>
            </a:r>
            <a:r>
              <a:rPr sz="2800" b="1" spc="-60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548ED4"/>
                </a:solidFill>
                <a:latin typeface="Verdana"/>
                <a:cs typeface="Verdana"/>
              </a:rPr>
              <a:t>SOMENTE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REGISTRO</a:t>
            </a:r>
            <a:r>
              <a:rPr sz="2800" b="1" spc="-105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548ED4"/>
                </a:solidFill>
                <a:latin typeface="Verdana"/>
                <a:cs typeface="Verdana"/>
              </a:rPr>
              <a:t>DE</a:t>
            </a:r>
            <a:r>
              <a:rPr sz="2800" b="1" spc="-125" dirty="0">
                <a:solidFill>
                  <a:srgbClr val="548ED4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548ED4"/>
                </a:solidFill>
                <a:latin typeface="Verdana"/>
                <a:cs typeface="Verdana"/>
              </a:rPr>
              <a:t>ATESTADO</a:t>
            </a:r>
            <a:endParaRPr sz="2800" dirty="0">
              <a:latin typeface="Verdana"/>
              <a:cs typeface="Verdana"/>
            </a:endParaRPr>
          </a:p>
          <a:p>
            <a:pPr marR="288925" algn="ctr">
              <a:lnSpc>
                <a:spcPct val="100000"/>
              </a:lnSpc>
              <a:spcBef>
                <a:spcPts val="3315"/>
              </a:spcBef>
            </a:pPr>
            <a:r>
              <a:rPr sz="2400" b="1" dirty="0">
                <a:latin typeface="Verdana"/>
                <a:cs typeface="Verdana"/>
              </a:rPr>
              <a:t>SISTEMA</a:t>
            </a:r>
            <a:r>
              <a:rPr sz="2400" b="1" spc="-45" dirty="0">
                <a:latin typeface="Verdana"/>
                <a:cs typeface="Verdana"/>
              </a:rPr>
              <a:t> </a:t>
            </a:r>
            <a:r>
              <a:rPr sz="2400" b="1" spc="-10" dirty="0">
                <a:latin typeface="Verdana"/>
                <a:cs typeface="Verdana"/>
              </a:rPr>
              <a:t>eCREA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025383" y="1746504"/>
            <a:ext cx="3778250" cy="262255"/>
          </a:xfrm>
          <a:custGeom>
            <a:avLst/>
            <a:gdLst/>
            <a:ahLst/>
            <a:cxnLst/>
            <a:rect l="l" t="t" r="r" b="b"/>
            <a:pathLst>
              <a:path w="3778250" h="262255">
                <a:moveTo>
                  <a:pt x="0" y="262127"/>
                </a:moveTo>
                <a:lnTo>
                  <a:pt x="3777996" y="262127"/>
                </a:lnTo>
                <a:lnTo>
                  <a:pt x="3777996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9143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5902" y="1778635"/>
            <a:ext cx="360108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Verdana"/>
                <a:cs typeface="Verdana"/>
              </a:rPr>
              <a:t>Selecione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Forma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de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Validação da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documentação.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84604" y="955547"/>
            <a:ext cx="6285230" cy="3248025"/>
            <a:chOff x="1784604" y="955547"/>
            <a:chExt cx="6285230" cy="324802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84604" y="955547"/>
              <a:ext cx="6284976" cy="22844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79676" y="1150619"/>
              <a:ext cx="5715000" cy="17145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18048" y="3156153"/>
              <a:ext cx="2312034" cy="104691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13119" y="3351275"/>
              <a:ext cx="1741931" cy="47701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980438" y="4996434"/>
            <a:ext cx="8671560" cy="1003480"/>
          </a:xfrm>
          <a:prstGeom prst="rect">
            <a:avLst/>
          </a:prstGeom>
          <a:solidFill>
            <a:srgbClr val="FFC000"/>
          </a:solidFill>
          <a:ln w="28955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sz="11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ATENÇÃO:</a:t>
            </a:r>
            <a:endParaRPr lang="pt-BR" sz="1100" b="1" u="sng" spc="-10" dirty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marL="91440">
              <a:lnSpc>
                <a:spcPct val="100000"/>
              </a:lnSpc>
              <a:spcBef>
                <a:spcPts val="325"/>
              </a:spcBef>
            </a:pPr>
            <a:endParaRPr lang="pt-BR" sz="1100" b="1" u="sng" spc="-10" dirty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marL="91440" algn="just">
              <a:lnSpc>
                <a:spcPct val="100000"/>
              </a:lnSpc>
              <a:spcBef>
                <a:spcPts val="325"/>
              </a:spcBef>
            </a:pPr>
            <a:r>
              <a:rPr lang="pt-BR" sz="11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Com a implantação do selo digital há necessidade que o arquivo com o ATESTADO, seja colocado individualmente no sistema, com assinatura digital.</a:t>
            </a:r>
          </a:p>
          <a:p>
            <a:pPr marL="91440">
              <a:lnSpc>
                <a:spcPct val="100000"/>
              </a:lnSpc>
              <a:spcBef>
                <a:spcPts val="325"/>
              </a:spcBef>
            </a:pPr>
            <a:endParaRPr lang="pt-BR" sz="1100" b="1" u="sng" spc="-10" dirty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9676" y="3442715"/>
            <a:ext cx="2550160" cy="262255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65"/>
              </a:spcBef>
            </a:pPr>
            <a:r>
              <a:rPr sz="1100" dirty="0">
                <a:latin typeface="Verdana"/>
                <a:cs typeface="Verdana"/>
              </a:rPr>
              <a:t>Clique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“</a:t>
            </a:r>
            <a:r>
              <a:rPr sz="1100" b="1" spc="-10" dirty="0">
                <a:latin typeface="Verdana"/>
                <a:cs typeface="Verdana"/>
              </a:rPr>
              <a:t>Finalizar</a:t>
            </a:r>
            <a:r>
              <a:rPr sz="1100" spc="-10" dirty="0">
                <a:latin typeface="Verdana"/>
                <a:cs typeface="Verdana"/>
              </a:rPr>
              <a:t>”.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29201" y="1879091"/>
            <a:ext cx="3498850" cy="1760855"/>
          </a:xfrm>
          <a:custGeom>
            <a:avLst/>
            <a:gdLst/>
            <a:ahLst/>
            <a:cxnLst/>
            <a:rect l="l" t="t" r="r" b="b"/>
            <a:pathLst>
              <a:path w="3498850" h="1760854">
                <a:moveTo>
                  <a:pt x="1382903" y="1709801"/>
                </a:moveTo>
                <a:lnTo>
                  <a:pt x="1297813" y="1658874"/>
                </a:lnTo>
                <a:lnTo>
                  <a:pt x="1294765" y="1657096"/>
                </a:lnTo>
                <a:lnTo>
                  <a:pt x="1290955" y="1658112"/>
                </a:lnTo>
                <a:lnTo>
                  <a:pt x="1289050" y="1661033"/>
                </a:lnTo>
                <a:lnTo>
                  <a:pt x="1287272" y="1664081"/>
                </a:lnTo>
                <a:lnTo>
                  <a:pt x="1288288" y="1668018"/>
                </a:lnTo>
                <a:lnTo>
                  <a:pt x="1291336" y="1669796"/>
                </a:lnTo>
                <a:lnTo>
                  <a:pt x="1346873" y="1703070"/>
                </a:lnTo>
                <a:lnTo>
                  <a:pt x="254" y="1688338"/>
                </a:lnTo>
                <a:lnTo>
                  <a:pt x="0" y="1701038"/>
                </a:lnTo>
                <a:lnTo>
                  <a:pt x="1346644" y="1715770"/>
                </a:lnTo>
                <a:lnTo>
                  <a:pt x="1290447" y="1747774"/>
                </a:lnTo>
                <a:lnTo>
                  <a:pt x="1287399" y="1749425"/>
                </a:lnTo>
                <a:lnTo>
                  <a:pt x="1286383" y="1753362"/>
                </a:lnTo>
                <a:lnTo>
                  <a:pt x="1288034" y="1756410"/>
                </a:lnTo>
                <a:lnTo>
                  <a:pt x="1289812" y="1759458"/>
                </a:lnTo>
                <a:lnTo>
                  <a:pt x="1293622" y="1760474"/>
                </a:lnTo>
                <a:lnTo>
                  <a:pt x="1296670" y="1758823"/>
                </a:lnTo>
                <a:lnTo>
                  <a:pt x="1371955" y="1716024"/>
                </a:lnTo>
                <a:lnTo>
                  <a:pt x="1382903" y="1709801"/>
                </a:lnTo>
                <a:close/>
              </a:path>
              <a:path w="3498850" h="1760854">
                <a:moveTo>
                  <a:pt x="3498469" y="12192"/>
                </a:moveTo>
                <a:lnTo>
                  <a:pt x="3495040" y="0"/>
                </a:lnTo>
                <a:lnTo>
                  <a:pt x="979500" y="710895"/>
                </a:lnTo>
                <a:lnTo>
                  <a:pt x="1024382" y="664337"/>
                </a:lnTo>
                <a:lnTo>
                  <a:pt x="1026922" y="661797"/>
                </a:lnTo>
                <a:lnTo>
                  <a:pt x="1026795" y="657733"/>
                </a:lnTo>
                <a:lnTo>
                  <a:pt x="1021715" y="652907"/>
                </a:lnTo>
                <a:lnTo>
                  <a:pt x="1017778" y="652907"/>
                </a:lnTo>
                <a:lnTo>
                  <a:pt x="1015238" y="655447"/>
                </a:lnTo>
                <a:lnTo>
                  <a:pt x="946531" y="726821"/>
                </a:lnTo>
                <a:lnTo>
                  <a:pt x="1045845" y="752475"/>
                </a:lnTo>
                <a:lnTo>
                  <a:pt x="1049274" y="750443"/>
                </a:lnTo>
                <a:lnTo>
                  <a:pt x="1051052" y="743585"/>
                </a:lnTo>
                <a:lnTo>
                  <a:pt x="1049020" y="740156"/>
                </a:lnTo>
                <a:lnTo>
                  <a:pt x="1007579" y="729488"/>
                </a:lnTo>
                <a:lnTo>
                  <a:pt x="982878" y="723138"/>
                </a:lnTo>
                <a:lnTo>
                  <a:pt x="960374" y="729488"/>
                </a:lnTo>
                <a:lnTo>
                  <a:pt x="966203" y="727837"/>
                </a:lnTo>
                <a:lnTo>
                  <a:pt x="982878" y="723138"/>
                </a:lnTo>
                <a:lnTo>
                  <a:pt x="3498469" y="1219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96265" cy="6858000"/>
            <a:chOff x="0" y="0"/>
            <a:chExt cx="59626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95972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18159" cy="6858000"/>
            </a:xfrm>
            <a:custGeom>
              <a:avLst/>
              <a:gdLst/>
              <a:ahLst/>
              <a:cxnLst/>
              <a:rect l="l" t="t" r="r" b="b"/>
              <a:pathLst>
                <a:path w="518159" h="6858000">
                  <a:moveTo>
                    <a:pt x="5181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18159" y="6858000"/>
                  </a:lnTo>
                  <a:lnTo>
                    <a:pt x="518159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79849" y="514610"/>
            <a:ext cx="4965700" cy="10540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14500" y="4267200"/>
            <a:ext cx="876299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pc="-10" dirty="0">
                <a:solidFill>
                  <a:srgbClr val="000000"/>
                </a:solidFill>
                <a:hlinkClick r:id="rId4"/>
              </a:rPr>
              <a:t>(65) 3315 3002 – 3315-3024 - 3315-3042</a:t>
            </a:r>
            <a:br>
              <a:rPr lang="pt-BR" spc="-10" dirty="0">
                <a:solidFill>
                  <a:srgbClr val="000000"/>
                </a:solidFill>
                <a:hlinkClick r:id="rId4"/>
              </a:rPr>
            </a:br>
            <a:r>
              <a:rPr lang="pt-BR" spc="-10" dirty="0">
                <a:solidFill>
                  <a:srgbClr val="000000"/>
                </a:solidFill>
                <a:hlinkClick r:id="rId4"/>
              </a:rPr>
              <a:t>Visite nosso Atendimento Online</a:t>
            </a:r>
            <a:br>
              <a:rPr lang="pt-BR" spc="-10" dirty="0">
                <a:solidFill>
                  <a:srgbClr val="000000"/>
                </a:solidFill>
                <a:hlinkClick r:id="rId4"/>
              </a:rPr>
            </a:br>
            <a:r>
              <a:rPr lang="pt-BR" spc="-10" dirty="0">
                <a:solidFill>
                  <a:srgbClr val="000000"/>
                </a:solidFill>
                <a:hlinkClick r:id="rId4"/>
              </a:rPr>
              <a:t>www.crea-mt.org.br </a:t>
            </a:r>
            <a:endParaRPr spc="-10" dirty="0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3720" y="1358011"/>
            <a:ext cx="29006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8496AF"/>
                </a:solidFill>
              </a:rPr>
              <a:t>INTRODUÇÃO:</a:t>
            </a:r>
            <a:endParaRPr sz="280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4C75999-4CC7-807D-B176-6592D8467054}"/>
              </a:ext>
            </a:extLst>
          </p:cNvPr>
          <p:cNvSpPr txBox="1"/>
          <p:nvPr/>
        </p:nvSpPr>
        <p:spPr>
          <a:xfrm>
            <a:off x="990600" y="1305342"/>
            <a:ext cx="101346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O Atestado de Capacidade Técnica é a declaração fornecida pela contratante da obra ou serviço, que é fornecida pela pessoa física ou jurídica, de direito público ou privado e que atesta a execução da obra ou a prestação do serviço e identifica seus elementos quantitativos e qualitativos, o local e o período de execução, os responsáveis técnicos envolvidos e as atividades técnicas executadas.</a:t>
            </a:r>
            <a:br>
              <a:rPr lang="pt-BR" dirty="0"/>
            </a:br>
            <a:br>
              <a:rPr lang="pt-BR" dirty="0"/>
            </a:br>
            <a:r>
              <a:rPr lang="pt-BR" dirty="0"/>
              <a:t>Conforme o Art. 59 da Resolução n° 1.137/23 do Confea, "as informações acerca da execução da obra ou prestação de serviço, bem como os dados técnicos qualitativos e quantitativos do atestado, devem ser declarados por profissional que possua habilitação nas profissões abrangidas pelo Sistema Confea/Crea".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0747" y="1150111"/>
            <a:ext cx="2835275" cy="1016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Verdana"/>
                <a:cs typeface="Verdana"/>
              </a:rPr>
              <a:t>Acesse</a:t>
            </a:r>
            <a:r>
              <a:rPr sz="1300" spc="415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através</a:t>
            </a:r>
            <a:r>
              <a:rPr sz="1300" spc="-30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do</a:t>
            </a:r>
            <a:r>
              <a:rPr sz="1300" spc="-20" dirty="0">
                <a:latin typeface="Verdana"/>
                <a:cs typeface="Verdana"/>
              </a:rPr>
              <a:t> </a:t>
            </a:r>
            <a:r>
              <a:rPr sz="1300" spc="-10" dirty="0">
                <a:latin typeface="Verdana"/>
                <a:cs typeface="Verdana"/>
              </a:rPr>
              <a:t>endereço</a:t>
            </a:r>
            <a:endParaRPr sz="1300">
              <a:latin typeface="Verdana"/>
              <a:cs typeface="Verdana"/>
            </a:endParaRPr>
          </a:p>
          <a:p>
            <a:pPr marL="12065" marR="5080" algn="ctr">
              <a:lnSpc>
                <a:spcPts val="3120"/>
              </a:lnSpc>
              <a:spcBef>
                <a:spcPts val="165"/>
              </a:spcBef>
            </a:pPr>
            <a:r>
              <a:rPr sz="1300" b="1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</a:rPr>
              <a:t>https://ecrea.crea-mt.org.br/</a:t>
            </a:r>
            <a:r>
              <a:rPr sz="1300" b="1" u="none" spc="-1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1300" b="1" u="none" dirty="0">
                <a:latin typeface="Verdana"/>
                <a:cs typeface="Verdana"/>
              </a:rPr>
              <a:t>O</a:t>
            </a:r>
            <a:r>
              <a:rPr sz="1300" b="1" u="none" spc="-40" dirty="0">
                <a:latin typeface="Verdana"/>
                <a:cs typeface="Verdana"/>
              </a:rPr>
              <a:t> </a:t>
            </a:r>
            <a:r>
              <a:rPr sz="1300" b="1" u="none" dirty="0">
                <a:latin typeface="Verdana"/>
                <a:cs typeface="Verdana"/>
              </a:rPr>
              <a:t>Portal</a:t>
            </a:r>
            <a:r>
              <a:rPr sz="1300" b="1" u="none" spc="-30" dirty="0">
                <a:latin typeface="Verdana"/>
                <a:cs typeface="Verdana"/>
              </a:rPr>
              <a:t> </a:t>
            </a:r>
            <a:r>
              <a:rPr sz="1300" b="1" u="none" dirty="0">
                <a:latin typeface="Verdana"/>
                <a:cs typeface="Verdana"/>
              </a:rPr>
              <a:t>de</a:t>
            </a:r>
            <a:r>
              <a:rPr sz="1300" b="1" u="none" spc="-25" dirty="0">
                <a:latin typeface="Verdana"/>
                <a:cs typeface="Verdana"/>
              </a:rPr>
              <a:t> </a:t>
            </a:r>
            <a:r>
              <a:rPr sz="1300" b="1" u="none" dirty="0">
                <a:latin typeface="Verdana"/>
                <a:cs typeface="Verdana"/>
              </a:rPr>
              <a:t>Serviços</a:t>
            </a:r>
            <a:r>
              <a:rPr sz="1300" b="1" u="none" spc="-5" dirty="0">
                <a:latin typeface="Verdana"/>
                <a:cs typeface="Verdana"/>
              </a:rPr>
              <a:t> </a:t>
            </a:r>
            <a:r>
              <a:rPr sz="1300" b="1" u="none" spc="-10" dirty="0">
                <a:latin typeface="Verdana"/>
                <a:cs typeface="Verdana"/>
              </a:rPr>
              <a:t>eCREA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21252" y="2245995"/>
            <a:ext cx="4826635" cy="3324225"/>
            <a:chOff x="3921252" y="2245995"/>
            <a:chExt cx="4826635" cy="3324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08854" y="2245995"/>
              <a:ext cx="3438525" cy="332422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21252" y="3902925"/>
              <a:ext cx="1459229" cy="41228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435735" y="3530600"/>
            <a:ext cx="216979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solidFill>
                  <a:srgbClr val="C00000"/>
                </a:solidFill>
                <a:latin typeface="Verdana"/>
                <a:cs typeface="Verdana"/>
              </a:rPr>
              <a:t>Senha</a:t>
            </a:r>
            <a:endParaRPr sz="15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565"/>
              </a:spcBef>
            </a:pPr>
            <a:r>
              <a:rPr sz="1300" dirty="0">
                <a:latin typeface="Verdana"/>
                <a:cs typeface="Verdana"/>
              </a:rPr>
              <a:t>Informe</a:t>
            </a:r>
            <a:r>
              <a:rPr sz="1300" spc="-20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seu</a:t>
            </a:r>
            <a:r>
              <a:rPr sz="1300" spc="-15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CPF</a:t>
            </a:r>
            <a:r>
              <a:rPr sz="1300" spc="-5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e</a:t>
            </a:r>
            <a:r>
              <a:rPr sz="1300" spc="-25" dirty="0">
                <a:latin typeface="Verdana"/>
                <a:cs typeface="Verdana"/>
              </a:rPr>
              <a:t> </a:t>
            </a:r>
            <a:r>
              <a:rPr sz="1300" spc="-10" dirty="0">
                <a:latin typeface="Verdana"/>
                <a:cs typeface="Verdana"/>
              </a:rPr>
              <a:t>senha. </a:t>
            </a:r>
            <a:r>
              <a:rPr sz="1300" dirty="0">
                <a:latin typeface="Verdana"/>
                <a:cs typeface="Verdana"/>
              </a:rPr>
              <a:t>Clique</a:t>
            </a:r>
            <a:r>
              <a:rPr sz="1300" spc="-10" dirty="0">
                <a:latin typeface="Verdana"/>
                <a:cs typeface="Verdana"/>
              </a:rPr>
              <a:t> </a:t>
            </a:r>
            <a:r>
              <a:rPr sz="1300" dirty="0">
                <a:latin typeface="Verdana"/>
                <a:cs typeface="Verdana"/>
              </a:rPr>
              <a:t>em</a:t>
            </a:r>
            <a:r>
              <a:rPr sz="1300" spc="-40" dirty="0">
                <a:latin typeface="Verdana"/>
                <a:cs typeface="Verdana"/>
              </a:rPr>
              <a:t> </a:t>
            </a:r>
            <a:r>
              <a:rPr sz="1300" spc="-10" dirty="0">
                <a:latin typeface="Verdana"/>
                <a:cs typeface="Verdana"/>
              </a:rPr>
              <a:t>Entrar</a:t>
            </a:r>
            <a:endParaRPr sz="13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63940" y="6205728"/>
            <a:ext cx="2031492" cy="4312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1455" y="2555748"/>
            <a:ext cx="6092952" cy="17793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57834" y="2999358"/>
            <a:ext cx="2302510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Perfil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Verdana"/>
                <a:cs typeface="Verdana"/>
              </a:rPr>
              <a:t>Acesso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55"/>
              </a:spcBef>
            </a:pP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Verdana"/>
                <a:cs typeface="Verdana"/>
              </a:rPr>
              <a:t>Grupo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Acesso: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Externo </a:t>
            </a:r>
            <a:r>
              <a:rPr sz="1200" dirty="0">
                <a:latin typeface="Verdana"/>
                <a:cs typeface="Verdana"/>
              </a:rPr>
              <a:t>Perfil: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Profissional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do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Sistema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73958" y="3414014"/>
            <a:ext cx="2607945" cy="396875"/>
          </a:xfrm>
          <a:custGeom>
            <a:avLst/>
            <a:gdLst/>
            <a:ahLst/>
            <a:cxnLst/>
            <a:rect l="l" t="t" r="r" b="b"/>
            <a:pathLst>
              <a:path w="2607945" h="396875">
                <a:moveTo>
                  <a:pt x="2571004" y="37924"/>
                </a:moveTo>
                <a:lnTo>
                  <a:pt x="0" y="384048"/>
                </a:lnTo>
                <a:lnTo>
                  <a:pt x="1778" y="396748"/>
                </a:lnTo>
                <a:lnTo>
                  <a:pt x="2572508" y="50518"/>
                </a:lnTo>
                <a:lnTo>
                  <a:pt x="2582538" y="42703"/>
                </a:lnTo>
                <a:lnTo>
                  <a:pt x="2571004" y="37924"/>
                </a:lnTo>
                <a:close/>
              </a:path>
              <a:path w="2607945" h="396875">
                <a:moveTo>
                  <a:pt x="2596464" y="34798"/>
                </a:moveTo>
                <a:lnTo>
                  <a:pt x="2594229" y="34798"/>
                </a:lnTo>
                <a:lnTo>
                  <a:pt x="2595880" y="47371"/>
                </a:lnTo>
                <a:lnTo>
                  <a:pt x="2572508" y="50518"/>
                </a:lnTo>
                <a:lnTo>
                  <a:pt x="2521458" y="90297"/>
                </a:lnTo>
                <a:lnTo>
                  <a:pt x="2518791" y="92456"/>
                </a:lnTo>
                <a:lnTo>
                  <a:pt x="2518283" y="96393"/>
                </a:lnTo>
                <a:lnTo>
                  <a:pt x="2522601" y="101981"/>
                </a:lnTo>
                <a:lnTo>
                  <a:pt x="2526538" y="102488"/>
                </a:lnTo>
                <a:lnTo>
                  <a:pt x="2607437" y="39370"/>
                </a:lnTo>
                <a:lnTo>
                  <a:pt x="2596464" y="34798"/>
                </a:lnTo>
                <a:close/>
              </a:path>
              <a:path w="2607945" h="396875">
                <a:moveTo>
                  <a:pt x="2582538" y="42703"/>
                </a:moveTo>
                <a:lnTo>
                  <a:pt x="2572508" y="50518"/>
                </a:lnTo>
                <a:lnTo>
                  <a:pt x="2595880" y="47371"/>
                </a:lnTo>
                <a:lnTo>
                  <a:pt x="2595813" y="46862"/>
                </a:lnTo>
                <a:lnTo>
                  <a:pt x="2592578" y="46862"/>
                </a:lnTo>
                <a:lnTo>
                  <a:pt x="2582538" y="42703"/>
                </a:lnTo>
                <a:close/>
              </a:path>
              <a:path w="2607945" h="396875">
                <a:moveTo>
                  <a:pt x="2591054" y="36068"/>
                </a:moveTo>
                <a:lnTo>
                  <a:pt x="2582538" y="42703"/>
                </a:lnTo>
                <a:lnTo>
                  <a:pt x="2592578" y="46862"/>
                </a:lnTo>
                <a:lnTo>
                  <a:pt x="2591054" y="36068"/>
                </a:lnTo>
                <a:close/>
              </a:path>
              <a:path w="2607945" h="396875">
                <a:moveTo>
                  <a:pt x="2594395" y="36068"/>
                </a:moveTo>
                <a:lnTo>
                  <a:pt x="2591054" y="36068"/>
                </a:lnTo>
                <a:lnTo>
                  <a:pt x="2592578" y="46862"/>
                </a:lnTo>
                <a:lnTo>
                  <a:pt x="2595813" y="46862"/>
                </a:lnTo>
                <a:lnTo>
                  <a:pt x="2594395" y="36068"/>
                </a:lnTo>
                <a:close/>
              </a:path>
              <a:path w="2607945" h="396875">
                <a:moveTo>
                  <a:pt x="2594229" y="34798"/>
                </a:moveTo>
                <a:lnTo>
                  <a:pt x="2571004" y="37924"/>
                </a:lnTo>
                <a:lnTo>
                  <a:pt x="2582538" y="42703"/>
                </a:lnTo>
                <a:lnTo>
                  <a:pt x="2591054" y="36068"/>
                </a:lnTo>
                <a:lnTo>
                  <a:pt x="2594395" y="36068"/>
                </a:lnTo>
                <a:lnTo>
                  <a:pt x="2594229" y="34798"/>
                </a:lnTo>
                <a:close/>
              </a:path>
              <a:path w="2607945" h="396875">
                <a:moveTo>
                  <a:pt x="2512695" y="0"/>
                </a:moveTo>
                <a:lnTo>
                  <a:pt x="2509012" y="1524"/>
                </a:lnTo>
                <a:lnTo>
                  <a:pt x="2507615" y="4699"/>
                </a:lnTo>
                <a:lnTo>
                  <a:pt x="2506345" y="8000"/>
                </a:lnTo>
                <a:lnTo>
                  <a:pt x="2507869" y="11684"/>
                </a:lnTo>
                <a:lnTo>
                  <a:pt x="2511044" y="13081"/>
                </a:lnTo>
                <a:lnTo>
                  <a:pt x="2571004" y="37924"/>
                </a:lnTo>
                <a:lnTo>
                  <a:pt x="2594229" y="34798"/>
                </a:lnTo>
                <a:lnTo>
                  <a:pt x="2596464" y="34798"/>
                </a:lnTo>
                <a:lnTo>
                  <a:pt x="2515997" y="1270"/>
                </a:lnTo>
                <a:lnTo>
                  <a:pt x="251269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63940" y="6205728"/>
            <a:ext cx="2031492" cy="43129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88439" y="516127"/>
            <a:ext cx="85807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Caso</a:t>
            </a:r>
            <a:r>
              <a:rPr sz="1400" b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apareça</a:t>
            </a:r>
            <a:r>
              <a:rPr sz="1400" b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1400" b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tela</a:t>
            </a:r>
            <a:r>
              <a:rPr sz="1400" b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seguinte,</a:t>
            </a:r>
            <a:r>
              <a:rPr sz="1400" b="1" spc="-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escolha</a:t>
            </a:r>
            <a:r>
              <a:rPr sz="1400" b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1400" b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opção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“EXTERNO”</a:t>
            </a:r>
            <a:r>
              <a:rPr sz="1400" b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“Profissional</a:t>
            </a:r>
            <a:r>
              <a:rPr sz="1400" b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do</a:t>
            </a:r>
            <a:r>
              <a:rPr sz="1400" b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Verdana"/>
                <a:cs typeface="Verdana"/>
              </a:rPr>
              <a:t>sistema”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63940" y="6205728"/>
            <a:ext cx="2031492" cy="43129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714565" y="1127569"/>
            <a:ext cx="6158865" cy="2960370"/>
            <a:chOff x="714565" y="1127569"/>
            <a:chExt cx="6158865" cy="296037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899" y="1136904"/>
              <a:ext cx="6140196" cy="287036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19327" y="1132332"/>
              <a:ext cx="6149340" cy="2950845"/>
            </a:xfrm>
            <a:custGeom>
              <a:avLst/>
              <a:gdLst/>
              <a:ahLst/>
              <a:cxnLst/>
              <a:rect l="l" t="t" r="r" b="b"/>
              <a:pathLst>
                <a:path w="6149340" h="2950845">
                  <a:moveTo>
                    <a:pt x="0" y="2950464"/>
                  </a:moveTo>
                  <a:lnTo>
                    <a:pt x="6149340" y="2950464"/>
                  </a:lnTo>
                  <a:lnTo>
                    <a:pt x="6149340" y="0"/>
                  </a:lnTo>
                  <a:lnTo>
                    <a:pt x="0" y="0"/>
                  </a:lnTo>
                  <a:lnTo>
                    <a:pt x="0" y="295046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516623" y="426719"/>
            <a:ext cx="4739640" cy="46228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45"/>
              </a:spcBef>
            </a:pPr>
            <a:r>
              <a:rPr sz="1200" dirty="0">
                <a:latin typeface="Verdana"/>
                <a:cs typeface="Verdana"/>
              </a:rPr>
              <a:t>1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-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Clique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sobre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aba</a:t>
            </a:r>
            <a:r>
              <a:rPr sz="1200" spc="-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Atendimento 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Depois</a:t>
            </a:r>
            <a:r>
              <a:rPr sz="1200" spc="-25" dirty="0">
                <a:latin typeface="Verdana"/>
                <a:cs typeface="Verdana"/>
              </a:rPr>
              <a:t> em</a:t>
            </a:r>
            <a:endParaRPr sz="1200">
              <a:latin typeface="Verdana"/>
              <a:cs typeface="Verdana"/>
            </a:endParaRPr>
          </a:p>
          <a:p>
            <a:pPr marL="1905" algn="ctr">
              <a:lnSpc>
                <a:spcPct val="100000"/>
              </a:lnSpc>
            </a:pPr>
            <a:r>
              <a:rPr sz="1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Solicitação</a:t>
            </a:r>
            <a:r>
              <a:rPr sz="1200" b="1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Pessoa</a:t>
            </a:r>
            <a:r>
              <a:rPr sz="1200" b="1" u="sng" spc="-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Física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867911" y="882269"/>
            <a:ext cx="7397750" cy="5333365"/>
            <a:chOff x="3867911" y="882269"/>
            <a:chExt cx="7397750" cy="5333365"/>
          </a:xfrm>
        </p:grpSpPr>
        <p:sp>
          <p:nvSpPr>
            <p:cNvPr id="8" name="object 8"/>
            <p:cNvSpPr/>
            <p:nvPr/>
          </p:nvSpPr>
          <p:spPr>
            <a:xfrm>
              <a:off x="3867911" y="882269"/>
              <a:ext cx="5019675" cy="796925"/>
            </a:xfrm>
            <a:custGeom>
              <a:avLst/>
              <a:gdLst/>
              <a:ahLst/>
              <a:cxnLst/>
              <a:rect l="l" t="t" r="r" b="b"/>
              <a:pathLst>
                <a:path w="5019675" h="796925">
                  <a:moveTo>
                    <a:pt x="69596" y="721232"/>
                  </a:moveTo>
                  <a:lnTo>
                    <a:pt x="0" y="770381"/>
                  </a:lnTo>
                  <a:lnTo>
                    <a:pt x="81025" y="796543"/>
                  </a:lnTo>
                  <a:lnTo>
                    <a:pt x="76554" y="767079"/>
                  </a:lnTo>
                  <a:lnTo>
                    <a:pt x="63753" y="767079"/>
                  </a:lnTo>
                  <a:lnTo>
                    <a:pt x="61849" y="754633"/>
                  </a:lnTo>
                  <a:lnTo>
                    <a:pt x="74375" y="752726"/>
                  </a:lnTo>
                  <a:lnTo>
                    <a:pt x="69596" y="721232"/>
                  </a:lnTo>
                  <a:close/>
                </a:path>
                <a:path w="5019675" h="796925">
                  <a:moveTo>
                    <a:pt x="74375" y="752726"/>
                  </a:moveTo>
                  <a:lnTo>
                    <a:pt x="61849" y="754633"/>
                  </a:lnTo>
                  <a:lnTo>
                    <a:pt x="63753" y="767079"/>
                  </a:lnTo>
                  <a:lnTo>
                    <a:pt x="76265" y="765174"/>
                  </a:lnTo>
                  <a:lnTo>
                    <a:pt x="74375" y="752726"/>
                  </a:lnTo>
                  <a:close/>
                </a:path>
                <a:path w="5019675" h="796925">
                  <a:moveTo>
                    <a:pt x="76265" y="765174"/>
                  </a:moveTo>
                  <a:lnTo>
                    <a:pt x="63753" y="767079"/>
                  </a:lnTo>
                  <a:lnTo>
                    <a:pt x="76554" y="767079"/>
                  </a:lnTo>
                  <a:lnTo>
                    <a:pt x="76265" y="765174"/>
                  </a:lnTo>
                  <a:close/>
                </a:path>
                <a:path w="5019675" h="796925">
                  <a:moveTo>
                    <a:pt x="5017770" y="0"/>
                  </a:moveTo>
                  <a:lnTo>
                    <a:pt x="74375" y="752726"/>
                  </a:lnTo>
                  <a:lnTo>
                    <a:pt x="76265" y="765174"/>
                  </a:lnTo>
                  <a:lnTo>
                    <a:pt x="5019674" y="12445"/>
                  </a:lnTo>
                  <a:lnTo>
                    <a:pt x="501777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8976" y="3090672"/>
              <a:ext cx="3447287" cy="311505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804403" y="3086100"/>
              <a:ext cx="3456940" cy="3124200"/>
            </a:xfrm>
            <a:custGeom>
              <a:avLst/>
              <a:gdLst/>
              <a:ahLst/>
              <a:cxnLst/>
              <a:rect l="l" t="t" r="r" b="b"/>
              <a:pathLst>
                <a:path w="3456940" h="3124200">
                  <a:moveTo>
                    <a:pt x="0" y="3124200"/>
                  </a:moveTo>
                  <a:lnTo>
                    <a:pt x="3456432" y="3124200"/>
                  </a:lnTo>
                  <a:lnTo>
                    <a:pt x="3456432" y="0"/>
                  </a:lnTo>
                  <a:lnTo>
                    <a:pt x="0" y="0"/>
                  </a:lnTo>
                  <a:lnTo>
                    <a:pt x="0" y="3124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926323" y="2551176"/>
            <a:ext cx="3213100" cy="277495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501650">
              <a:lnSpc>
                <a:spcPct val="100000"/>
              </a:lnSpc>
              <a:spcBef>
                <a:spcPts val="350"/>
              </a:spcBef>
            </a:pPr>
            <a:r>
              <a:rPr sz="1200" dirty="0">
                <a:latin typeface="Verdana"/>
                <a:cs typeface="Verdana"/>
              </a:rPr>
              <a:t>2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–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Depois,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clique em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b="1" u="sng" spc="-2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NOVA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97952" y="2824226"/>
            <a:ext cx="2369820" cy="2505075"/>
          </a:xfrm>
          <a:custGeom>
            <a:avLst/>
            <a:gdLst/>
            <a:ahLst/>
            <a:cxnLst/>
            <a:rect l="l" t="t" r="r" b="b"/>
            <a:pathLst>
              <a:path w="2369820" h="2505075">
                <a:moveTo>
                  <a:pt x="24638" y="2423414"/>
                </a:moveTo>
                <a:lnTo>
                  <a:pt x="0" y="2504948"/>
                </a:lnTo>
                <a:lnTo>
                  <a:pt x="80009" y="2475738"/>
                </a:lnTo>
                <a:lnTo>
                  <a:pt x="66704" y="2463165"/>
                </a:lnTo>
                <a:lnTo>
                  <a:pt x="48259" y="2463165"/>
                </a:lnTo>
                <a:lnTo>
                  <a:pt x="38989" y="2454529"/>
                </a:lnTo>
                <a:lnTo>
                  <a:pt x="47755" y="2445258"/>
                </a:lnTo>
                <a:lnTo>
                  <a:pt x="24638" y="2423414"/>
                </a:lnTo>
                <a:close/>
              </a:path>
              <a:path w="2369820" h="2505075">
                <a:moveTo>
                  <a:pt x="47755" y="2445258"/>
                </a:moveTo>
                <a:lnTo>
                  <a:pt x="38989" y="2454529"/>
                </a:lnTo>
                <a:lnTo>
                  <a:pt x="48259" y="2463165"/>
                </a:lnTo>
                <a:lnTo>
                  <a:pt x="56964" y="2453960"/>
                </a:lnTo>
                <a:lnTo>
                  <a:pt x="47755" y="2445258"/>
                </a:lnTo>
                <a:close/>
              </a:path>
              <a:path w="2369820" h="2505075">
                <a:moveTo>
                  <a:pt x="56964" y="2453960"/>
                </a:moveTo>
                <a:lnTo>
                  <a:pt x="48259" y="2463165"/>
                </a:lnTo>
                <a:lnTo>
                  <a:pt x="66704" y="2463165"/>
                </a:lnTo>
                <a:lnTo>
                  <a:pt x="56964" y="2453960"/>
                </a:lnTo>
                <a:close/>
              </a:path>
              <a:path w="2369820" h="2505075">
                <a:moveTo>
                  <a:pt x="2360168" y="0"/>
                </a:moveTo>
                <a:lnTo>
                  <a:pt x="47755" y="2445258"/>
                </a:lnTo>
                <a:lnTo>
                  <a:pt x="56964" y="2453960"/>
                </a:lnTo>
                <a:lnTo>
                  <a:pt x="2369439" y="8636"/>
                </a:lnTo>
                <a:lnTo>
                  <a:pt x="236016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63868" y="1287780"/>
            <a:ext cx="5110480" cy="43180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892300" marR="88900" indent="-1794510">
              <a:lnSpc>
                <a:spcPct val="100000"/>
              </a:lnSpc>
              <a:spcBef>
                <a:spcPts val="350"/>
              </a:spcBef>
            </a:pPr>
            <a:r>
              <a:rPr sz="1100" dirty="0">
                <a:latin typeface="Verdana"/>
                <a:cs typeface="Verdana"/>
              </a:rPr>
              <a:t>Selecione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“</a:t>
            </a:r>
            <a:r>
              <a:rPr sz="1100" b="1" dirty="0">
                <a:latin typeface="Verdana"/>
                <a:cs typeface="Verdana"/>
              </a:rPr>
              <a:t>Registro</a:t>
            </a:r>
            <a:r>
              <a:rPr sz="1100" b="1" spc="-3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</a:t>
            </a:r>
            <a:r>
              <a:rPr sz="1100" b="1" spc="-2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Atestado</a:t>
            </a:r>
            <a:r>
              <a:rPr sz="1100" dirty="0">
                <a:latin typeface="Verdana"/>
                <a:cs typeface="Verdana"/>
              </a:rPr>
              <a:t>”,</a:t>
            </a:r>
            <a:r>
              <a:rPr sz="1100" spc="-4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caso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</a:t>
            </a:r>
            <a:r>
              <a:rPr sz="1100" spc="-1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ART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já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tenha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sido</a:t>
            </a:r>
            <a:r>
              <a:rPr sz="1100" spc="-10" dirty="0">
                <a:latin typeface="Verdana"/>
                <a:cs typeface="Verdana"/>
              </a:rPr>
              <a:t> baixado </a:t>
            </a:r>
            <a:r>
              <a:rPr sz="1100" dirty="0">
                <a:latin typeface="Verdana"/>
                <a:cs typeface="Verdana"/>
              </a:rPr>
              <a:t>no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sistema</a:t>
            </a:r>
            <a:r>
              <a:rPr sz="1100" spc="-10" dirty="0">
                <a:latin typeface="Verdana"/>
                <a:cs typeface="Verdana"/>
              </a:rPr>
              <a:t> eCREA.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197595" y="5527547"/>
            <a:ext cx="2856230" cy="605155"/>
            <a:chOff x="8197595" y="5527547"/>
            <a:chExt cx="2856230" cy="605155"/>
          </a:xfrm>
        </p:grpSpPr>
        <p:sp>
          <p:nvSpPr>
            <p:cNvPr id="4" name="object 4"/>
            <p:cNvSpPr/>
            <p:nvPr/>
          </p:nvSpPr>
          <p:spPr>
            <a:xfrm>
              <a:off x="9595865" y="5537453"/>
              <a:ext cx="1447800" cy="585470"/>
            </a:xfrm>
            <a:custGeom>
              <a:avLst/>
              <a:gdLst/>
              <a:ahLst/>
              <a:cxnLst/>
              <a:rect l="l" t="t" r="r" b="b"/>
              <a:pathLst>
                <a:path w="1447800" h="585470">
                  <a:moveTo>
                    <a:pt x="0" y="585216"/>
                  </a:moveTo>
                  <a:lnTo>
                    <a:pt x="1447800" y="585216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0" y="585216"/>
                  </a:lnTo>
                  <a:close/>
                </a:path>
              </a:pathLst>
            </a:custGeom>
            <a:ln w="1981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97595" y="5660135"/>
              <a:ext cx="1413509" cy="41376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8547" y="5628131"/>
              <a:ext cx="1248155" cy="408431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704076" y="5529071"/>
            <a:ext cx="1765300" cy="60071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92710" marR="83820" algn="just">
              <a:lnSpc>
                <a:spcPct val="100000"/>
              </a:lnSpc>
              <a:spcBef>
                <a:spcPts val="365"/>
              </a:spcBef>
            </a:pPr>
            <a:r>
              <a:rPr sz="1100" dirty="0">
                <a:latin typeface="Verdana"/>
                <a:cs typeface="Verdana"/>
              </a:rPr>
              <a:t>Na</a:t>
            </a:r>
            <a:r>
              <a:rPr sz="1100" spc="240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página</a:t>
            </a:r>
            <a:r>
              <a:rPr sz="1100" spc="240" dirty="0">
                <a:latin typeface="Verdana"/>
                <a:cs typeface="Verdana"/>
              </a:rPr>
              <a:t>  </a:t>
            </a:r>
            <a:r>
              <a:rPr sz="1100" spc="-10" dirty="0">
                <a:latin typeface="Verdana"/>
                <a:cs typeface="Verdana"/>
              </a:rPr>
              <a:t>seguinte </a:t>
            </a:r>
            <a:r>
              <a:rPr sz="1100" dirty="0">
                <a:latin typeface="Verdana"/>
                <a:cs typeface="Verdana"/>
              </a:rPr>
              <a:t>clique</a:t>
            </a:r>
            <a:r>
              <a:rPr sz="1100" spc="17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17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“</a:t>
            </a:r>
            <a:r>
              <a:rPr sz="1100" b="1" spc="-10" dirty="0">
                <a:latin typeface="Verdana"/>
                <a:cs typeface="Verdana"/>
              </a:rPr>
              <a:t>Adicionar ART’s</a:t>
            </a:r>
            <a:r>
              <a:rPr sz="1100" spc="-10" dirty="0">
                <a:latin typeface="Verdana"/>
                <a:cs typeface="Verdana"/>
              </a:rPr>
              <a:t>”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582156" y="1724532"/>
            <a:ext cx="5097780" cy="3163570"/>
            <a:chOff x="6582156" y="1724532"/>
            <a:chExt cx="5097780" cy="316357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82156" y="1851659"/>
              <a:ext cx="4625340" cy="30359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86372" y="2055875"/>
              <a:ext cx="4037076" cy="244754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781800" y="2051303"/>
              <a:ext cx="4046220" cy="2456815"/>
            </a:xfrm>
            <a:custGeom>
              <a:avLst/>
              <a:gdLst/>
              <a:ahLst/>
              <a:cxnLst/>
              <a:rect l="l" t="t" r="r" b="b"/>
              <a:pathLst>
                <a:path w="4046220" h="2456815">
                  <a:moveTo>
                    <a:pt x="0" y="2456688"/>
                  </a:moveTo>
                  <a:lnTo>
                    <a:pt x="4046220" y="2456688"/>
                  </a:lnTo>
                  <a:lnTo>
                    <a:pt x="4046220" y="0"/>
                  </a:lnTo>
                  <a:lnTo>
                    <a:pt x="0" y="0"/>
                  </a:lnTo>
                  <a:lnTo>
                    <a:pt x="0" y="2456688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77990" y="3256025"/>
              <a:ext cx="4053840" cy="309880"/>
            </a:xfrm>
            <a:custGeom>
              <a:avLst/>
              <a:gdLst/>
              <a:ahLst/>
              <a:cxnLst/>
              <a:rect l="l" t="t" r="r" b="b"/>
              <a:pathLst>
                <a:path w="4053840" h="309879">
                  <a:moveTo>
                    <a:pt x="0" y="309372"/>
                  </a:moveTo>
                  <a:lnTo>
                    <a:pt x="4053840" y="309372"/>
                  </a:lnTo>
                  <a:lnTo>
                    <a:pt x="4053840" y="0"/>
                  </a:lnTo>
                  <a:lnTo>
                    <a:pt x="0" y="0"/>
                  </a:lnTo>
                  <a:lnTo>
                    <a:pt x="0" y="309372"/>
                  </a:lnTo>
                  <a:close/>
                </a:path>
              </a:pathLst>
            </a:custGeom>
            <a:ln w="1981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668000" y="1724532"/>
              <a:ext cx="1011555" cy="1449070"/>
            </a:xfrm>
            <a:custGeom>
              <a:avLst/>
              <a:gdLst/>
              <a:ahLst/>
              <a:cxnLst/>
              <a:rect l="l" t="t" r="r" b="b"/>
              <a:pathLst>
                <a:path w="1011554" h="1449070">
                  <a:moveTo>
                    <a:pt x="11302" y="1344040"/>
                  </a:moveTo>
                  <a:lnTo>
                    <a:pt x="8254" y="1346580"/>
                  </a:lnTo>
                  <a:lnTo>
                    <a:pt x="7874" y="1350137"/>
                  </a:lnTo>
                  <a:lnTo>
                    <a:pt x="0" y="1448942"/>
                  </a:lnTo>
                  <a:lnTo>
                    <a:pt x="14484" y="1442212"/>
                  </a:lnTo>
                  <a:lnTo>
                    <a:pt x="12446" y="1442212"/>
                  </a:lnTo>
                  <a:lnTo>
                    <a:pt x="1904" y="1434972"/>
                  </a:lnTo>
                  <a:lnTo>
                    <a:pt x="15353" y="1415659"/>
                  </a:lnTo>
                  <a:lnTo>
                    <a:pt x="20646" y="1350137"/>
                  </a:lnTo>
                  <a:lnTo>
                    <a:pt x="20827" y="1347596"/>
                  </a:lnTo>
                  <a:lnTo>
                    <a:pt x="18288" y="1344549"/>
                  </a:lnTo>
                  <a:lnTo>
                    <a:pt x="11302" y="1344040"/>
                  </a:lnTo>
                  <a:close/>
                </a:path>
                <a:path w="1011554" h="1449070">
                  <a:moveTo>
                    <a:pt x="15353" y="1415659"/>
                  </a:moveTo>
                  <a:lnTo>
                    <a:pt x="1904" y="1434972"/>
                  </a:lnTo>
                  <a:lnTo>
                    <a:pt x="12446" y="1442212"/>
                  </a:lnTo>
                  <a:lnTo>
                    <a:pt x="14656" y="1439037"/>
                  </a:lnTo>
                  <a:lnTo>
                    <a:pt x="13461" y="1439037"/>
                  </a:lnTo>
                  <a:lnTo>
                    <a:pt x="4572" y="1432814"/>
                  </a:lnTo>
                  <a:lnTo>
                    <a:pt x="14332" y="1428274"/>
                  </a:lnTo>
                  <a:lnTo>
                    <a:pt x="15353" y="1415659"/>
                  </a:lnTo>
                  <a:close/>
                </a:path>
                <a:path w="1011554" h="1449070">
                  <a:moveTo>
                    <a:pt x="87756" y="1394205"/>
                  </a:moveTo>
                  <a:lnTo>
                    <a:pt x="84581" y="1395602"/>
                  </a:lnTo>
                  <a:lnTo>
                    <a:pt x="25895" y="1422896"/>
                  </a:lnTo>
                  <a:lnTo>
                    <a:pt x="12446" y="1442212"/>
                  </a:lnTo>
                  <a:lnTo>
                    <a:pt x="14484" y="1442212"/>
                  </a:lnTo>
                  <a:lnTo>
                    <a:pt x="89916" y="1407159"/>
                  </a:lnTo>
                  <a:lnTo>
                    <a:pt x="93091" y="1405763"/>
                  </a:lnTo>
                  <a:lnTo>
                    <a:pt x="94488" y="1401952"/>
                  </a:lnTo>
                  <a:lnTo>
                    <a:pt x="91440" y="1395602"/>
                  </a:lnTo>
                  <a:lnTo>
                    <a:pt x="87756" y="1394205"/>
                  </a:lnTo>
                  <a:close/>
                </a:path>
                <a:path w="1011554" h="1449070">
                  <a:moveTo>
                    <a:pt x="14332" y="1428274"/>
                  </a:moveTo>
                  <a:lnTo>
                    <a:pt x="4572" y="1432814"/>
                  </a:lnTo>
                  <a:lnTo>
                    <a:pt x="13461" y="1439037"/>
                  </a:lnTo>
                  <a:lnTo>
                    <a:pt x="14332" y="1428274"/>
                  </a:lnTo>
                  <a:close/>
                </a:path>
                <a:path w="1011554" h="1449070">
                  <a:moveTo>
                    <a:pt x="25895" y="1422896"/>
                  </a:moveTo>
                  <a:lnTo>
                    <a:pt x="14332" y="1428274"/>
                  </a:lnTo>
                  <a:lnTo>
                    <a:pt x="13461" y="1439037"/>
                  </a:lnTo>
                  <a:lnTo>
                    <a:pt x="14656" y="1439037"/>
                  </a:lnTo>
                  <a:lnTo>
                    <a:pt x="25895" y="1422896"/>
                  </a:lnTo>
                  <a:close/>
                </a:path>
                <a:path w="1011554" h="1449070">
                  <a:moveTo>
                    <a:pt x="1001141" y="0"/>
                  </a:moveTo>
                  <a:lnTo>
                    <a:pt x="15353" y="1415659"/>
                  </a:lnTo>
                  <a:lnTo>
                    <a:pt x="14332" y="1428274"/>
                  </a:lnTo>
                  <a:lnTo>
                    <a:pt x="25895" y="1422896"/>
                  </a:lnTo>
                  <a:lnTo>
                    <a:pt x="1011554" y="7365"/>
                  </a:lnTo>
                  <a:lnTo>
                    <a:pt x="100114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63651" y="325882"/>
            <a:ext cx="359282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Solicitação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r>
              <a:rPr sz="1400" b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Serviço</a:t>
            </a:r>
            <a:r>
              <a:rPr sz="1400" b="1" spc="-2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Pessoa</a:t>
            </a:r>
            <a:r>
              <a:rPr sz="1400" b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Verdana"/>
                <a:cs typeface="Verdana"/>
              </a:rPr>
              <a:t>Física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60248" y="1863851"/>
            <a:ext cx="3474720" cy="3313429"/>
            <a:chOff x="460248" y="1863851"/>
            <a:chExt cx="3474720" cy="3313429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0248" y="1863851"/>
              <a:ext cx="3474720" cy="331317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2272" y="2055875"/>
              <a:ext cx="3104388" cy="2942844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6149340" y="-9144"/>
            <a:ext cx="251460" cy="6878320"/>
            <a:chOff x="6149340" y="-9144"/>
            <a:chExt cx="251460" cy="6878320"/>
          </a:xfrm>
        </p:grpSpPr>
        <p:sp>
          <p:nvSpPr>
            <p:cNvPr id="19" name="object 19"/>
            <p:cNvSpPr/>
            <p:nvPr/>
          </p:nvSpPr>
          <p:spPr>
            <a:xfrm>
              <a:off x="6159246" y="761"/>
              <a:ext cx="231775" cy="6858000"/>
            </a:xfrm>
            <a:custGeom>
              <a:avLst/>
              <a:gdLst/>
              <a:ahLst/>
              <a:cxnLst/>
              <a:rect l="l" t="t" r="r" b="b"/>
              <a:pathLst>
                <a:path w="231775" h="6858000">
                  <a:moveTo>
                    <a:pt x="2316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31648" y="6858000"/>
                  </a:lnTo>
                  <a:lnTo>
                    <a:pt x="23164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59246" y="761"/>
              <a:ext cx="231775" cy="6858000"/>
            </a:xfrm>
            <a:custGeom>
              <a:avLst/>
              <a:gdLst/>
              <a:ahLst/>
              <a:cxnLst/>
              <a:rect l="l" t="t" r="r" b="b"/>
              <a:pathLst>
                <a:path w="231775" h="6858000">
                  <a:moveTo>
                    <a:pt x="0" y="6858000"/>
                  </a:moveTo>
                  <a:lnTo>
                    <a:pt x="231648" y="6858000"/>
                  </a:lnTo>
                  <a:lnTo>
                    <a:pt x="231648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981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85216" y="1298447"/>
            <a:ext cx="5192395" cy="429895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50"/>
              </a:spcBef>
            </a:pPr>
            <a:r>
              <a:rPr sz="1100" dirty="0">
                <a:latin typeface="Verdana"/>
                <a:cs typeface="Verdana"/>
              </a:rPr>
              <a:t>Selecione</a:t>
            </a:r>
            <a:r>
              <a:rPr sz="1100" spc="-3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“</a:t>
            </a:r>
            <a:r>
              <a:rPr sz="1100" b="1" dirty="0">
                <a:latin typeface="Verdana"/>
                <a:cs typeface="Verdana"/>
              </a:rPr>
              <a:t>BAIXA</a:t>
            </a:r>
            <a:r>
              <a:rPr sz="1100" b="1" spc="-4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</a:t>
            </a:r>
            <a:r>
              <a:rPr sz="1100" b="1" spc="-2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ART</a:t>
            </a:r>
            <a:r>
              <a:rPr sz="1100" b="1" spc="-3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Registro</a:t>
            </a:r>
            <a:r>
              <a:rPr sz="1100" b="1" spc="-65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de</a:t>
            </a:r>
            <a:r>
              <a:rPr sz="1100" b="1" spc="-3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Atestado</a:t>
            </a:r>
            <a:r>
              <a:rPr sz="1100" dirty="0">
                <a:latin typeface="Verdana"/>
                <a:cs typeface="Verdana"/>
              </a:rPr>
              <a:t>”,</a:t>
            </a:r>
            <a:r>
              <a:rPr sz="1100" spc="-4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caso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ainda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b="1" spc="-25" dirty="0">
                <a:latin typeface="Verdana"/>
                <a:cs typeface="Verdana"/>
              </a:rPr>
              <a:t>NÃO</a:t>
            </a:r>
            <a:endParaRPr sz="1100">
              <a:latin typeface="Verdana"/>
              <a:cs typeface="Verdana"/>
            </a:endParaRPr>
          </a:p>
          <a:p>
            <a:pPr marL="1905" algn="ctr">
              <a:lnSpc>
                <a:spcPct val="100000"/>
              </a:lnSpc>
            </a:pPr>
            <a:r>
              <a:rPr sz="1100" dirty="0">
                <a:latin typeface="Verdana"/>
                <a:cs typeface="Verdana"/>
              </a:rPr>
              <a:t>tenha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solicitado a</a:t>
            </a:r>
            <a:r>
              <a:rPr sz="1100" spc="-2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Baixa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da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ART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no</a:t>
            </a:r>
            <a:r>
              <a:rPr sz="1100" spc="-4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sistema</a:t>
            </a:r>
            <a:r>
              <a:rPr sz="1100" spc="1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eCREA.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48283" y="1750441"/>
            <a:ext cx="5019040" cy="1866264"/>
            <a:chOff x="748283" y="1750441"/>
            <a:chExt cx="5019040" cy="1866264"/>
          </a:xfrm>
        </p:grpSpPr>
        <p:sp>
          <p:nvSpPr>
            <p:cNvPr id="23" name="object 23"/>
            <p:cNvSpPr/>
            <p:nvPr/>
          </p:nvSpPr>
          <p:spPr>
            <a:xfrm>
              <a:off x="3646932" y="1750441"/>
              <a:ext cx="2120265" cy="1504950"/>
            </a:xfrm>
            <a:custGeom>
              <a:avLst/>
              <a:gdLst/>
              <a:ahLst/>
              <a:cxnLst/>
              <a:rect l="l" t="t" r="r" b="b"/>
              <a:pathLst>
                <a:path w="2120265" h="1504950">
                  <a:moveTo>
                    <a:pt x="46227" y="1409827"/>
                  </a:moveTo>
                  <a:lnTo>
                    <a:pt x="42417" y="1411224"/>
                  </a:lnTo>
                  <a:lnTo>
                    <a:pt x="41020" y="1414399"/>
                  </a:lnTo>
                  <a:lnTo>
                    <a:pt x="0" y="1504569"/>
                  </a:lnTo>
                  <a:lnTo>
                    <a:pt x="23218" y="1502537"/>
                  </a:lnTo>
                  <a:lnTo>
                    <a:pt x="13842" y="1502537"/>
                  </a:lnTo>
                  <a:lnTo>
                    <a:pt x="6603" y="1492123"/>
                  </a:lnTo>
                  <a:lnTo>
                    <a:pt x="25759" y="1478551"/>
                  </a:lnTo>
                  <a:lnTo>
                    <a:pt x="52577" y="1419606"/>
                  </a:lnTo>
                  <a:lnTo>
                    <a:pt x="53975" y="1416431"/>
                  </a:lnTo>
                  <a:lnTo>
                    <a:pt x="52577" y="1412621"/>
                  </a:lnTo>
                  <a:lnTo>
                    <a:pt x="46227" y="1409827"/>
                  </a:lnTo>
                  <a:close/>
                </a:path>
                <a:path w="2120265" h="1504950">
                  <a:moveTo>
                    <a:pt x="25759" y="1478551"/>
                  </a:moveTo>
                  <a:lnTo>
                    <a:pt x="6603" y="1492123"/>
                  </a:lnTo>
                  <a:lnTo>
                    <a:pt x="13842" y="1502537"/>
                  </a:lnTo>
                  <a:lnTo>
                    <a:pt x="17428" y="1499997"/>
                  </a:lnTo>
                  <a:lnTo>
                    <a:pt x="16001" y="1499997"/>
                  </a:lnTo>
                  <a:lnTo>
                    <a:pt x="9651" y="1490980"/>
                  </a:lnTo>
                  <a:lnTo>
                    <a:pt x="20541" y="1490020"/>
                  </a:lnTo>
                  <a:lnTo>
                    <a:pt x="25759" y="1478551"/>
                  </a:lnTo>
                  <a:close/>
                </a:path>
                <a:path w="2120265" h="1504950">
                  <a:moveTo>
                    <a:pt x="101091" y="1482852"/>
                  </a:moveTo>
                  <a:lnTo>
                    <a:pt x="97535" y="1483233"/>
                  </a:lnTo>
                  <a:lnTo>
                    <a:pt x="33069" y="1488915"/>
                  </a:lnTo>
                  <a:lnTo>
                    <a:pt x="13842" y="1502537"/>
                  </a:lnTo>
                  <a:lnTo>
                    <a:pt x="23218" y="1502537"/>
                  </a:lnTo>
                  <a:lnTo>
                    <a:pt x="98678" y="1495933"/>
                  </a:lnTo>
                  <a:lnTo>
                    <a:pt x="102234" y="1495552"/>
                  </a:lnTo>
                  <a:lnTo>
                    <a:pt x="104775" y="1492504"/>
                  </a:lnTo>
                  <a:lnTo>
                    <a:pt x="104517" y="1488915"/>
                  </a:lnTo>
                  <a:lnTo>
                    <a:pt x="104139" y="1485519"/>
                  </a:lnTo>
                  <a:lnTo>
                    <a:pt x="101091" y="1482852"/>
                  </a:lnTo>
                  <a:close/>
                </a:path>
                <a:path w="2120265" h="1504950">
                  <a:moveTo>
                    <a:pt x="20541" y="1490020"/>
                  </a:moveTo>
                  <a:lnTo>
                    <a:pt x="9651" y="1490980"/>
                  </a:lnTo>
                  <a:lnTo>
                    <a:pt x="16001" y="1499997"/>
                  </a:lnTo>
                  <a:lnTo>
                    <a:pt x="20541" y="1490020"/>
                  </a:lnTo>
                  <a:close/>
                </a:path>
                <a:path w="2120265" h="1504950">
                  <a:moveTo>
                    <a:pt x="33069" y="1488915"/>
                  </a:moveTo>
                  <a:lnTo>
                    <a:pt x="20541" y="1490020"/>
                  </a:lnTo>
                  <a:lnTo>
                    <a:pt x="16001" y="1499997"/>
                  </a:lnTo>
                  <a:lnTo>
                    <a:pt x="17428" y="1499997"/>
                  </a:lnTo>
                  <a:lnTo>
                    <a:pt x="33069" y="1488915"/>
                  </a:lnTo>
                  <a:close/>
                </a:path>
                <a:path w="2120265" h="1504950">
                  <a:moveTo>
                    <a:pt x="2112644" y="0"/>
                  </a:moveTo>
                  <a:lnTo>
                    <a:pt x="25759" y="1478551"/>
                  </a:lnTo>
                  <a:lnTo>
                    <a:pt x="20541" y="1490020"/>
                  </a:lnTo>
                  <a:lnTo>
                    <a:pt x="33069" y="1488915"/>
                  </a:lnTo>
                  <a:lnTo>
                    <a:pt x="2120010" y="10413"/>
                  </a:lnTo>
                  <a:lnTo>
                    <a:pt x="211264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58189" y="3297174"/>
              <a:ext cx="2999740" cy="309880"/>
            </a:xfrm>
            <a:custGeom>
              <a:avLst/>
              <a:gdLst/>
              <a:ahLst/>
              <a:cxnLst/>
              <a:rect l="l" t="t" r="r" b="b"/>
              <a:pathLst>
                <a:path w="2999740" h="309879">
                  <a:moveTo>
                    <a:pt x="0" y="309372"/>
                  </a:moveTo>
                  <a:lnTo>
                    <a:pt x="2999232" y="309372"/>
                  </a:lnTo>
                  <a:lnTo>
                    <a:pt x="2999232" y="0"/>
                  </a:lnTo>
                  <a:lnTo>
                    <a:pt x="0" y="0"/>
                  </a:lnTo>
                  <a:lnTo>
                    <a:pt x="0" y="309372"/>
                  </a:lnTo>
                  <a:close/>
                </a:path>
              </a:pathLst>
            </a:custGeom>
            <a:ln w="1981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2900172" y="5530596"/>
            <a:ext cx="2794000" cy="605155"/>
            <a:chOff x="2900172" y="5530596"/>
            <a:chExt cx="2794000" cy="605155"/>
          </a:xfrm>
        </p:grpSpPr>
        <p:sp>
          <p:nvSpPr>
            <p:cNvPr id="26" name="object 26"/>
            <p:cNvSpPr/>
            <p:nvPr/>
          </p:nvSpPr>
          <p:spPr>
            <a:xfrm>
              <a:off x="4235958" y="5540502"/>
              <a:ext cx="1447800" cy="585470"/>
            </a:xfrm>
            <a:custGeom>
              <a:avLst/>
              <a:gdLst/>
              <a:ahLst/>
              <a:cxnLst/>
              <a:rect l="l" t="t" r="r" b="b"/>
              <a:pathLst>
                <a:path w="1447800" h="585470">
                  <a:moveTo>
                    <a:pt x="0" y="585216"/>
                  </a:moveTo>
                  <a:lnTo>
                    <a:pt x="1447800" y="585216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0" y="585216"/>
                  </a:lnTo>
                  <a:close/>
                </a:path>
              </a:pathLst>
            </a:custGeom>
            <a:ln w="1981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00172" y="5663184"/>
              <a:ext cx="1413510" cy="41379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15807" y="5659675"/>
              <a:ext cx="1124293" cy="341943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1344167" y="5532120"/>
            <a:ext cx="1763395" cy="60071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 marR="83185" algn="just">
              <a:lnSpc>
                <a:spcPct val="100000"/>
              </a:lnSpc>
              <a:spcBef>
                <a:spcPts val="360"/>
              </a:spcBef>
            </a:pPr>
            <a:r>
              <a:rPr sz="1100" dirty="0">
                <a:latin typeface="Verdana"/>
                <a:cs typeface="Verdana"/>
              </a:rPr>
              <a:t>Na</a:t>
            </a:r>
            <a:r>
              <a:rPr sz="1100" spc="240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página</a:t>
            </a:r>
            <a:r>
              <a:rPr sz="1100" spc="240" dirty="0">
                <a:latin typeface="Verdana"/>
                <a:cs typeface="Verdana"/>
              </a:rPr>
              <a:t>  </a:t>
            </a:r>
            <a:r>
              <a:rPr sz="1100" spc="-10" dirty="0">
                <a:latin typeface="Verdana"/>
                <a:cs typeface="Verdana"/>
              </a:rPr>
              <a:t>seguinte </a:t>
            </a:r>
            <a:r>
              <a:rPr sz="1100" dirty="0">
                <a:latin typeface="Verdana"/>
                <a:cs typeface="Verdana"/>
              </a:rPr>
              <a:t>clique</a:t>
            </a:r>
            <a:r>
              <a:rPr sz="1100" spc="17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175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“</a:t>
            </a:r>
            <a:r>
              <a:rPr sz="1100" b="1" spc="-10" dirty="0">
                <a:latin typeface="Verdana"/>
                <a:cs typeface="Verdana"/>
              </a:rPr>
              <a:t>Adicionar ART’s</a:t>
            </a:r>
            <a:r>
              <a:rPr sz="1100" spc="-10" dirty="0">
                <a:latin typeface="Verdana"/>
                <a:cs typeface="Verdana"/>
              </a:rPr>
              <a:t>”</a:t>
            </a:r>
            <a:endParaRPr sz="1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050005" y="813748"/>
            <a:ext cx="9173210" cy="4052570"/>
            <a:chOff x="1050005" y="813748"/>
            <a:chExt cx="9173210" cy="405257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005" y="813748"/>
              <a:ext cx="9173015" cy="405245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08531" y="972311"/>
              <a:ext cx="8676132" cy="355549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139184" y="5045964"/>
            <a:ext cx="4300855" cy="64643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2075" marR="83820" algn="just">
              <a:lnSpc>
                <a:spcPct val="100000"/>
              </a:lnSpc>
              <a:spcBef>
                <a:spcPts val="355"/>
              </a:spcBef>
            </a:pPr>
            <a:r>
              <a:rPr sz="1200" dirty="0">
                <a:latin typeface="Verdana"/>
                <a:cs typeface="Verdana"/>
              </a:rPr>
              <a:t>Clique</a:t>
            </a:r>
            <a:r>
              <a:rPr sz="1200" spc="38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diretamente</a:t>
            </a:r>
            <a:r>
              <a:rPr sz="1200" spc="39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sobre</a:t>
            </a:r>
            <a:r>
              <a:rPr sz="1200" spc="395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Pesquisar</a:t>
            </a:r>
            <a:r>
              <a:rPr sz="1200" b="1" spc="409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</a:t>
            </a:r>
            <a:r>
              <a:rPr sz="1200" spc="39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aguarde</a:t>
            </a:r>
            <a:r>
              <a:rPr sz="1200" spc="390" dirty="0">
                <a:latin typeface="Verdana"/>
                <a:cs typeface="Verdana"/>
              </a:rPr>
              <a:t> </a:t>
            </a:r>
            <a:r>
              <a:rPr sz="1200" spc="-50" dirty="0">
                <a:latin typeface="Verdana"/>
                <a:cs typeface="Verdana"/>
              </a:rPr>
              <a:t>o </a:t>
            </a:r>
            <a:r>
              <a:rPr sz="1200" dirty="0">
                <a:latin typeface="Verdana"/>
                <a:cs typeface="Verdana"/>
              </a:rPr>
              <a:t>carregamento</a:t>
            </a:r>
            <a:r>
              <a:rPr sz="1200" spc="47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da</a:t>
            </a:r>
            <a:r>
              <a:rPr sz="1200" spc="47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lista</a:t>
            </a:r>
            <a:r>
              <a:rPr sz="1200" spc="47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com</a:t>
            </a:r>
            <a:r>
              <a:rPr sz="1200" spc="47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as</a:t>
            </a:r>
            <a:r>
              <a:rPr sz="1200" spc="47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ART’s</a:t>
            </a:r>
            <a:r>
              <a:rPr sz="1200" spc="46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ou</a:t>
            </a:r>
            <a:r>
              <a:rPr sz="1200" spc="47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digite</a:t>
            </a:r>
            <a:r>
              <a:rPr sz="1200" spc="480" dirty="0">
                <a:latin typeface="Verdana"/>
                <a:cs typeface="Verdana"/>
              </a:rPr>
              <a:t> </a:t>
            </a:r>
            <a:r>
              <a:rPr sz="1200" spc="-50" dirty="0">
                <a:latin typeface="Verdana"/>
                <a:cs typeface="Verdana"/>
              </a:rPr>
              <a:t>o </a:t>
            </a:r>
            <a:r>
              <a:rPr sz="1200" dirty="0">
                <a:latin typeface="Verdana"/>
                <a:cs typeface="Verdana"/>
              </a:rPr>
              <a:t>número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da</a:t>
            </a:r>
            <a:r>
              <a:rPr sz="1200" spc="-20" dirty="0">
                <a:latin typeface="Verdana"/>
                <a:cs typeface="Verdana"/>
              </a:rPr>
              <a:t> ART.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0927" y="3395471"/>
            <a:ext cx="2052320" cy="1656080"/>
          </a:xfrm>
          <a:custGeom>
            <a:avLst/>
            <a:gdLst/>
            <a:ahLst/>
            <a:cxnLst/>
            <a:rect l="l" t="t" r="r" b="b"/>
            <a:pathLst>
              <a:path w="2052320" h="1656079">
                <a:moveTo>
                  <a:pt x="19657" y="15856"/>
                </a:moveTo>
                <a:lnTo>
                  <a:pt x="24110" y="27551"/>
                </a:lnTo>
                <a:lnTo>
                  <a:pt x="2043938" y="1655571"/>
                </a:lnTo>
                <a:lnTo>
                  <a:pt x="2051812" y="1645665"/>
                </a:lnTo>
                <a:lnTo>
                  <a:pt x="32105" y="17743"/>
                </a:lnTo>
                <a:lnTo>
                  <a:pt x="19657" y="15856"/>
                </a:lnTo>
                <a:close/>
              </a:path>
              <a:path w="2052320" h="1656079">
                <a:moveTo>
                  <a:pt x="0" y="0"/>
                </a:moveTo>
                <a:lnTo>
                  <a:pt x="36576" y="95885"/>
                </a:lnTo>
                <a:lnTo>
                  <a:pt x="40259" y="97536"/>
                </a:lnTo>
                <a:lnTo>
                  <a:pt x="43434" y="96265"/>
                </a:lnTo>
                <a:lnTo>
                  <a:pt x="46736" y="94995"/>
                </a:lnTo>
                <a:lnTo>
                  <a:pt x="48387" y="91312"/>
                </a:lnTo>
                <a:lnTo>
                  <a:pt x="24110" y="27551"/>
                </a:lnTo>
                <a:lnTo>
                  <a:pt x="5842" y="12826"/>
                </a:lnTo>
                <a:lnTo>
                  <a:pt x="13716" y="2920"/>
                </a:lnTo>
                <a:lnTo>
                  <a:pt x="19248" y="2920"/>
                </a:lnTo>
                <a:lnTo>
                  <a:pt x="0" y="0"/>
                </a:lnTo>
                <a:close/>
              </a:path>
              <a:path w="2052320" h="1656079">
                <a:moveTo>
                  <a:pt x="19248" y="2920"/>
                </a:moveTo>
                <a:lnTo>
                  <a:pt x="13716" y="2920"/>
                </a:lnTo>
                <a:lnTo>
                  <a:pt x="32105" y="17743"/>
                </a:lnTo>
                <a:lnTo>
                  <a:pt x="99568" y="27939"/>
                </a:lnTo>
                <a:lnTo>
                  <a:pt x="102743" y="25526"/>
                </a:lnTo>
                <a:lnTo>
                  <a:pt x="103759" y="18541"/>
                </a:lnTo>
                <a:lnTo>
                  <a:pt x="101473" y="15366"/>
                </a:lnTo>
                <a:lnTo>
                  <a:pt x="19248" y="2920"/>
                </a:lnTo>
                <a:close/>
              </a:path>
              <a:path w="2052320" h="1656079">
                <a:moveTo>
                  <a:pt x="13716" y="2920"/>
                </a:moveTo>
                <a:lnTo>
                  <a:pt x="5842" y="12826"/>
                </a:lnTo>
                <a:lnTo>
                  <a:pt x="24110" y="27551"/>
                </a:lnTo>
                <a:lnTo>
                  <a:pt x="19657" y="15856"/>
                </a:lnTo>
                <a:lnTo>
                  <a:pt x="8890" y="14224"/>
                </a:lnTo>
                <a:lnTo>
                  <a:pt x="15748" y="5587"/>
                </a:lnTo>
                <a:lnTo>
                  <a:pt x="17024" y="5587"/>
                </a:lnTo>
                <a:lnTo>
                  <a:pt x="13716" y="2920"/>
                </a:lnTo>
                <a:close/>
              </a:path>
              <a:path w="2052320" h="1656079">
                <a:moveTo>
                  <a:pt x="17024" y="5587"/>
                </a:moveTo>
                <a:lnTo>
                  <a:pt x="15748" y="5587"/>
                </a:lnTo>
                <a:lnTo>
                  <a:pt x="19657" y="15856"/>
                </a:lnTo>
                <a:lnTo>
                  <a:pt x="32105" y="17743"/>
                </a:lnTo>
                <a:lnTo>
                  <a:pt x="17024" y="5587"/>
                </a:lnTo>
                <a:close/>
              </a:path>
              <a:path w="2052320" h="1656079">
                <a:moveTo>
                  <a:pt x="15748" y="5587"/>
                </a:moveTo>
                <a:lnTo>
                  <a:pt x="8890" y="14224"/>
                </a:lnTo>
                <a:lnTo>
                  <a:pt x="19657" y="15856"/>
                </a:lnTo>
                <a:lnTo>
                  <a:pt x="15748" y="558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0763" y="1965960"/>
            <a:ext cx="9153144" cy="188671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259835" y="3852671"/>
            <a:ext cx="2417445" cy="43180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100" dirty="0">
                <a:latin typeface="Verdana"/>
                <a:cs typeface="Verdana"/>
              </a:rPr>
              <a:t>Selecione</a:t>
            </a:r>
            <a:r>
              <a:rPr sz="1100" spc="-4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sua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ART</a:t>
            </a:r>
            <a:r>
              <a:rPr sz="1100" spc="-4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na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lista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spc="-50" dirty="0">
                <a:latin typeface="Verdana"/>
                <a:cs typeface="Verdana"/>
              </a:rPr>
              <a:t>e</a:t>
            </a:r>
            <a:endParaRPr sz="1100">
              <a:latin typeface="Verdana"/>
              <a:cs typeface="Verdana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Verdana"/>
                <a:cs typeface="Verdana"/>
              </a:rPr>
              <a:t>clique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-5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“</a:t>
            </a:r>
            <a:r>
              <a:rPr sz="1100" b="1" dirty="0">
                <a:latin typeface="Verdana"/>
                <a:cs typeface="Verdana"/>
              </a:rPr>
              <a:t>Adicionar</a:t>
            </a:r>
            <a:r>
              <a:rPr sz="1100" b="1" spc="-40" dirty="0">
                <a:latin typeface="Verdana"/>
                <a:cs typeface="Verdana"/>
              </a:rPr>
              <a:t> </a:t>
            </a:r>
            <a:r>
              <a:rPr sz="1100" b="1" spc="-10" dirty="0">
                <a:latin typeface="Verdana"/>
                <a:cs typeface="Verdana"/>
              </a:rPr>
              <a:t>ART’s</a:t>
            </a:r>
            <a:r>
              <a:rPr sz="1100" spc="-10" dirty="0">
                <a:latin typeface="Verdana"/>
                <a:cs typeface="Verdana"/>
              </a:rPr>
              <a:t>”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76010" y="3577716"/>
            <a:ext cx="3194685" cy="497205"/>
          </a:xfrm>
          <a:custGeom>
            <a:avLst/>
            <a:gdLst/>
            <a:ahLst/>
            <a:cxnLst/>
            <a:rect l="l" t="t" r="r" b="b"/>
            <a:pathLst>
              <a:path w="3194684" h="497204">
                <a:moveTo>
                  <a:pt x="3157753" y="37464"/>
                </a:moveTo>
                <a:lnTo>
                  <a:pt x="0" y="484124"/>
                </a:lnTo>
                <a:lnTo>
                  <a:pt x="1777" y="496697"/>
                </a:lnTo>
                <a:lnTo>
                  <a:pt x="3159734" y="50009"/>
                </a:lnTo>
                <a:lnTo>
                  <a:pt x="3169544" y="42269"/>
                </a:lnTo>
                <a:lnTo>
                  <a:pt x="3157753" y="37464"/>
                </a:lnTo>
                <a:close/>
              </a:path>
              <a:path w="3194684" h="497204">
                <a:moveTo>
                  <a:pt x="3183225" y="34163"/>
                </a:moveTo>
                <a:lnTo>
                  <a:pt x="3181095" y="34163"/>
                </a:lnTo>
                <a:lnTo>
                  <a:pt x="3182873" y="46736"/>
                </a:lnTo>
                <a:lnTo>
                  <a:pt x="3159734" y="50009"/>
                </a:lnTo>
                <a:lnTo>
                  <a:pt x="3108833" y="90170"/>
                </a:lnTo>
                <a:lnTo>
                  <a:pt x="3106039" y="92329"/>
                </a:lnTo>
                <a:lnTo>
                  <a:pt x="3105531" y="96393"/>
                </a:lnTo>
                <a:lnTo>
                  <a:pt x="3107690" y="99060"/>
                </a:lnTo>
                <a:lnTo>
                  <a:pt x="3109848" y="101854"/>
                </a:lnTo>
                <a:lnTo>
                  <a:pt x="3113913" y="102362"/>
                </a:lnTo>
                <a:lnTo>
                  <a:pt x="3116707" y="100203"/>
                </a:lnTo>
                <a:lnTo>
                  <a:pt x="3194431" y="38735"/>
                </a:lnTo>
                <a:lnTo>
                  <a:pt x="3183225" y="34163"/>
                </a:lnTo>
                <a:close/>
              </a:path>
              <a:path w="3194684" h="497204">
                <a:moveTo>
                  <a:pt x="3169544" y="42269"/>
                </a:moveTo>
                <a:lnTo>
                  <a:pt x="3159734" y="50009"/>
                </a:lnTo>
                <a:lnTo>
                  <a:pt x="3182873" y="46736"/>
                </a:lnTo>
                <a:lnTo>
                  <a:pt x="3182820" y="46355"/>
                </a:lnTo>
                <a:lnTo>
                  <a:pt x="3179571" y="46355"/>
                </a:lnTo>
                <a:lnTo>
                  <a:pt x="3169544" y="42269"/>
                </a:lnTo>
                <a:close/>
              </a:path>
              <a:path w="3194684" h="497204">
                <a:moveTo>
                  <a:pt x="3178047" y="35560"/>
                </a:moveTo>
                <a:lnTo>
                  <a:pt x="3169544" y="42269"/>
                </a:lnTo>
                <a:lnTo>
                  <a:pt x="3179571" y="46355"/>
                </a:lnTo>
                <a:lnTo>
                  <a:pt x="3178047" y="35560"/>
                </a:lnTo>
                <a:close/>
              </a:path>
              <a:path w="3194684" h="497204">
                <a:moveTo>
                  <a:pt x="3181293" y="35560"/>
                </a:moveTo>
                <a:lnTo>
                  <a:pt x="3178047" y="35560"/>
                </a:lnTo>
                <a:lnTo>
                  <a:pt x="3179571" y="46355"/>
                </a:lnTo>
                <a:lnTo>
                  <a:pt x="3182820" y="46355"/>
                </a:lnTo>
                <a:lnTo>
                  <a:pt x="3181293" y="35560"/>
                </a:lnTo>
                <a:close/>
              </a:path>
              <a:path w="3194684" h="497204">
                <a:moveTo>
                  <a:pt x="3181095" y="34163"/>
                </a:moveTo>
                <a:lnTo>
                  <a:pt x="3157753" y="37464"/>
                </a:lnTo>
                <a:lnTo>
                  <a:pt x="3169544" y="42269"/>
                </a:lnTo>
                <a:lnTo>
                  <a:pt x="3178047" y="35560"/>
                </a:lnTo>
                <a:lnTo>
                  <a:pt x="3181293" y="35560"/>
                </a:lnTo>
                <a:lnTo>
                  <a:pt x="3181095" y="34163"/>
                </a:lnTo>
                <a:close/>
              </a:path>
              <a:path w="3194684" h="497204">
                <a:moveTo>
                  <a:pt x="3099435" y="0"/>
                </a:moveTo>
                <a:lnTo>
                  <a:pt x="3095752" y="1524"/>
                </a:lnTo>
                <a:lnTo>
                  <a:pt x="3094355" y="4699"/>
                </a:lnTo>
                <a:lnTo>
                  <a:pt x="3093085" y="8000"/>
                </a:lnTo>
                <a:lnTo>
                  <a:pt x="3094609" y="11684"/>
                </a:lnTo>
                <a:lnTo>
                  <a:pt x="3097911" y="13081"/>
                </a:lnTo>
                <a:lnTo>
                  <a:pt x="3157753" y="37464"/>
                </a:lnTo>
                <a:lnTo>
                  <a:pt x="3181095" y="34163"/>
                </a:lnTo>
                <a:lnTo>
                  <a:pt x="3183225" y="34163"/>
                </a:lnTo>
                <a:lnTo>
                  <a:pt x="309943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31732" y="5345640"/>
            <a:ext cx="2085975" cy="32302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602479" y="5372100"/>
            <a:ext cx="2551430" cy="260985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100" dirty="0">
                <a:latin typeface="Verdana"/>
                <a:cs typeface="Verdana"/>
              </a:rPr>
              <a:t>Clique</a:t>
            </a:r>
            <a:r>
              <a:rPr sz="1100" spc="-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-3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“</a:t>
            </a:r>
            <a:r>
              <a:rPr sz="1100" b="1" dirty="0">
                <a:latin typeface="Verdana"/>
                <a:cs typeface="Verdana"/>
              </a:rPr>
              <a:t>Salvar</a:t>
            </a:r>
            <a:r>
              <a:rPr sz="1100" b="1" spc="-2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e</a:t>
            </a:r>
            <a:r>
              <a:rPr sz="1100" b="1" spc="-40" dirty="0">
                <a:latin typeface="Verdana"/>
                <a:cs typeface="Verdana"/>
              </a:rPr>
              <a:t> </a:t>
            </a:r>
            <a:r>
              <a:rPr sz="1100" b="1" spc="-10" dirty="0">
                <a:latin typeface="Verdana"/>
                <a:cs typeface="Verdana"/>
              </a:rPr>
              <a:t>Avançar</a:t>
            </a:r>
            <a:r>
              <a:rPr sz="1100" spc="-10" dirty="0">
                <a:latin typeface="Verdana"/>
                <a:cs typeface="Verdana"/>
              </a:rPr>
              <a:t>”.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53656" y="5441950"/>
            <a:ext cx="1349375" cy="103505"/>
          </a:xfrm>
          <a:custGeom>
            <a:avLst/>
            <a:gdLst/>
            <a:ahLst/>
            <a:cxnLst/>
            <a:rect l="l" t="t" r="r" b="b"/>
            <a:pathLst>
              <a:path w="1349375" h="103504">
                <a:moveTo>
                  <a:pt x="1312936" y="58483"/>
                </a:moveTo>
                <a:lnTo>
                  <a:pt x="1256665" y="90678"/>
                </a:lnTo>
                <a:lnTo>
                  <a:pt x="1253617" y="92456"/>
                </a:lnTo>
                <a:lnTo>
                  <a:pt x="1252601" y="96265"/>
                </a:lnTo>
                <a:lnTo>
                  <a:pt x="1254252" y="99313"/>
                </a:lnTo>
                <a:lnTo>
                  <a:pt x="1256029" y="102362"/>
                </a:lnTo>
                <a:lnTo>
                  <a:pt x="1259967" y="103505"/>
                </a:lnTo>
                <a:lnTo>
                  <a:pt x="1263015" y="101727"/>
                </a:lnTo>
                <a:lnTo>
                  <a:pt x="1338135" y="58674"/>
                </a:lnTo>
                <a:lnTo>
                  <a:pt x="1336294" y="58674"/>
                </a:lnTo>
                <a:lnTo>
                  <a:pt x="1312936" y="58483"/>
                </a:lnTo>
                <a:close/>
              </a:path>
              <a:path w="1349375" h="103504">
                <a:moveTo>
                  <a:pt x="1323820" y="52255"/>
                </a:moveTo>
                <a:lnTo>
                  <a:pt x="1312936" y="58483"/>
                </a:lnTo>
                <a:lnTo>
                  <a:pt x="1336294" y="58674"/>
                </a:lnTo>
                <a:lnTo>
                  <a:pt x="1336302" y="57784"/>
                </a:lnTo>
                <a:lnTo>
                  <a:pt x="1333119" y="57784"/>
                </a:lnTo>
                <a:lnTo>
                  <a:pt x="1323820" y="52255"/>
                </a:lnTo>
                <a:close/>
              </a:path>
              <a:path w="1349375" h="103504">
                <a:moveTo>
                  <a:pt x="1260728" y="0"/>
                </a:moveTo>
                <a:lnTo>
                  <a:pt x="1256919" y="1015"/>
                </a:lnTo>
                <a:lnTo>
                  <a:pt x="1255014" y="4063"/>
                </a:lnTo>
                <a:lnTo>
                  <a:pt x="1253236" y="7112"/>
                </a:lnTo>
                <a:lnTo>
                  <a:pt x="1254252" y="10921"/>
                </a:lnTo>
                <a:lnTo>
                  <a:pt x="1257300" y="12700"/>
                </a:lnTo>
                <a:lnTo>
                  <a:pt x="1312933" y="45782"/>
                </a:lnTo>
                <a:lnTo>
                  <a:pt x="1336421" y="45974"/>
                </a:lnTo>
                <a:lnTo>
                  <a:pt x="1336294" y="58674"/>
                </a:lnTo>
                <a:lnTo>
                  <a:pt x="1338135" y="58674"/>
                </a:lnTo>
                <a:lnTo>
                  <a:pt x="1348994" y="52450"/>
                </a:lnTo>
                <a:lnTo>
                  <a:pt x="1263777" y="1905"/>
                </a:lnTo>
                <a:lnTo>
                  <a:pt x="1260728" y="0"/>
                </a:lnTo>
                <a:close/>
              </a:path>
              <a:path w="1349375" h="103504">
                <a:moveTo>
                  <a:pt x="0" y="35052"/>
                </a:moveTo>
                <a:lnTo>
                  <a:pt x="0" y="47752"/>
                </a:lnTo>
                <a:lnTo>
                  <a:pt x="1312936" y="58483"/>
                </a:lnTo>
                <a:lnTo>
                  <a:pt x="1323820" y="52255"/>
                </a:lnTo>
                <a:lnTo>
                  <a:pt x="1312933" y="45782"/>
                </a:lnTo>
                <a:lnTo>
                  <a:pt x="0" y="35052"/>
                </a:lnTo>
                <a:close/>
              </a:path>
              <a:path w="1349375" h="103504">
                <a:moveTo>
                  <a:pt x="1333246" y="46862"/>
                </a:moveTo>
                <a:lnTo>
                  <a:pt x="1323820" y="52255"/>
                </a:lnTo>
                <a:lnTo>
                  <a:pt x="1333119" y="57784"/>
                </a:lnTo>
                <a:lnTo>
                  <a:pt x="1333246" y="46862"/>
                </a:lnTo>
                <a:close/>
              </a:path>
              <a:path w="1349375" h="103504">
                <a:moveTo>
                  <a:pt x="1336412" y="46862"/>
                </a:moveTo>
                <a:lnTo>
                  <a:pt x="1333246" y="46862"/>
                </a:lnTo>
                <a:lnTo>
                  <a:pt x="1333119" y="57784"/>
                </a:lnTo>
                <a:lnTo>
                  <a:pt x="1336302" y="57784"/>
                </a:lnTo>
                <a:lnTo>
                  <a:pt x="1336412" y="46862"/>
                </a:lnTo>
                <a:close/>
              </a:path>
              <a:path w="1349375" h="103504">
                <a:moveTo>
                  <a:pt x="1312933" y="45782"/>
                </a:moveTo>
                <a:lnTo>
                  <a:pt x="1323820" y="52255"/>
                </a:lnTo>
                <a:lnTo>
                  <a:pt x="1333246" y="46862"/>
                </a:lnTo>
                <a:lnTo>
                  <a:pt x="1336412" y="46862"/>
                </a:lnTo>
                <a:lnTo>
                  <a:pt x="1336421" y="45974"/>
                </a:lnTo>
                <a:lnTo>
                  <a:pt x="1312933" y="45782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9911" y="6164579"/>
            <a:ext cx="2473452" cy="52425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2035" y="1296924"/>
            <a:ext cx="7432548" cy="306408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91967" y="4695444"/>
            <a:ext cx="2737485" cy="600710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90805" marR="85090" algn="just">
              <a:lnSpc>
                <a:spcPct val="100000"/>
              </a:lnSpc>
              <a:spcBef>
                <a:spcPts val="365"/>
              </a:spcBef>
            </a:pPr>
            <a:r>
              <a:rPr sz="1100" dirty="0">
                <a:latin typeface="Verdana"/>
                <a:cs typeface="Verdana"/>
              </a:rPr>
              <a:t>1</a:t>
            </a:r>
            <a:r>
              <a:rPr sz="1100" spc="140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-</a:t>
            </a:r>
            <a:r>
              <a:rPr sz="1100" spc="150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Procure</a:t>
            </a:r>
            <a:r>
              <a:rPr sz="1100" spc="145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e</a:t>
            </a:r>
            <a:r>
              <a:rPr sz="1100" spc="150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anexe</a:t>
            </a:r>
            <a:r>
              <a:rPr sz="1100" spc="145" dirty="0">
                <a:latin typeface="Verdana"/>
                <a:cs typeface="Verdana"/>
              </a:rPr>
              <a:t>  </a:t>
            </a:r>
            <a:r>
              <a:rPr sz="1100" dirty="0">
                <a:latin typeface="Verdana"/>
                <a:cs typeface="Verdana"/>
              </a:rPr>
              <a:t>todas</a:t>
            </a:r>
            <a:r>
              <a:rPr sz="1100" spc="150" dirty="0">
                <a:latin typeface="Verdana"/>
                <a:cs typeface="Verdana"/>
              </a:rPr>
              <a:t>  </a:t>
            </a:r>
            <a:r>
              <a:rPr sz="1100" spc="-25" dirty="0">
                <a:latin typeface="Verdana"/>
                <a:cs typeface="Verdana"/>
              </a:rPr>
              <a:t>as </a:t>
            </a:r>
            <a:r>
              <a:rPr sz="1100" dirty="0">
                <a:latin typeface="Verdana"/>
                <a:cs typeface="Verdana"/>
              </a:rPr>
              <a:t>páginas</a:t>
            </a:r>
            <a:r>
              <a:rPr sz="1100" spc="5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do</a:t>
            </a:r>
            <a:r>
              <a:rPr sz="1100" spc="5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atestado</a:t>
            </a:r>
            <a:r>
              <a:rPr sz="1100" spc="40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e</a:t>
            </a:r>
            <a:r>
              <a:rPr sz="1100" spc="5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depois</a:t>
            </a:r>
            <a:r>
              <a:rPr sz="1100" spc="50" dirty="0">
                <a:latin typeface="Verdana"/>
                <a:cs typeface="Verdana"/>
              </a:rPr>
              <a:t> </a:t>
            </a:r>
            <a:r>
              <a:rPr sz="1100" spc="-10" dirty="0">
                <a:latin typeface="Verdana"/>
                <a:cs typeface="Verdana"/>
              </a:rPr>
              <a:t>clique </a:t>
            </a:r>
            <a:r>
              <a:rPr sz="1100" dirty="0">
                <a:latin typeface="Verdana"/>
                <a:cs typeface="Verdana"/>
              </a:rPr>
              <a:t>em</a:t>
            </a:r>
            <a:r>
              <a:rPr sz="1100" spc="-10" dirty="0">
                <a:latin typeface="Verdana"/>
                <a:cs typeface="Verdana"/>
              </a:rPr>
              <a:t> “</a:t>
            </a:r>
            <a:r>
              <a:rPr sz="1100" b="1" spc="-10" dirty="0">
                <a:latin typeface="Verdana"/>
                <a:cs typeface="Verdana"/>
              </a:rPr>
              <a:t>Enviar</a:t>
            </a:r>
            <a:r>
              <a:rPr sz="1100" spc="-10" dirty="0">
                <a:latin typeface="Verdana"/>
                <a:cs typeface="Verdana"/>
              </a:rPr>
              <a:t>”.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1281" y="5665907"/>
            <a:ext cx="2085975" cy="32412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229355" y="5637276"/>
            <a:ext cx="2822575" cy="262255"/>
          </a:xfrm>
          <a:prstGeom prst="rect">
            <a:avLst/>
          </a:prstGeom>
          <a:ln w="9144">
            <a:solidFill>
              <a:srgbClr val="C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sz="1100" dirty="0">
                <a:latin typeface="Verdana"/>
                <a:cs typeface="Verdana"/>
              </a:rPr>
              <a:t>2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-</a:t>
            </a:r>
            <a:r>
              <a:rPr sz="1100" spc="-1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Clique em</a:t>
            </a:r>
            <a:r>
              <a:rPr sz="1100" spc="-25" dirty="0">
                <a:latin typeface="Verdana"/>
                <a:cs typeface="Verdana"/>
              </a:rPr>
              <a:t> </a:t>
            </a:r>
            <a:r>
              <a:rPr sz="1100" dirty="0">
                <a:latin typeface="Verdana"/>
                <a:cs typeface="Verdana"/>
              </a:rPr>
              <a:t>“</a:t>
            </a:r>
            <a:r>
              <a:rPr sz="1100" b="1" dirty="0">
                <a:latin typeface="Verdana"/>
                <a:cs typeface="Verdana"/>
              </a:rPr>
              <a:t>Salvar</a:t>
            </a:r>
            <a:r>
              <a:rPr sz="1100" b="1" spc="-10" dirty="0">
                <a:latin typeface="Verdana"/>
                <a:cs typeface="Verdana"/>
              </a:rPr>
              <a:t> </a:t>
            </a:r>
            <a:r>
              <a:rPr sz="1100" b="1" dirty="0">
                <a:latin typeface="Verdana"/>
                <a:cs typeface="Verdana"/>
              </a:rPr>
              <a:t>e</a:t>
            </a:r>
            <a:r>
              <a:rPr sz="1100" b="1" spc="-20" dirty="0">
                <a:latin typeface="Verdana"/>
                <a:cs typeface="Verdana"/>
              </a:rPr>
              <a:t> </a:t>
            </a:r>
            <a:r>
              <a:rPr sz="1100" b="1" spc="-10" dirty="0">
                <a:latin typeface="Verdana"/>
                <a:cs typeface="Verdana"/>
              </a:rPr>
              <a:t>Avançar</a:t>
            </a:r>
            <a:r>
              <a:rPr sz="1100" spc="-10" dirty="0">
                <a:latin typeface="Verdana"/>
                <a:cs typeface="Verdana"/>
              </a:rPr>
              <a:t>”.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51803" y="5726226"/>
            <a:ext cx="1078230" cy="103505"/>
          </a:xfrm>
          <a:custGeom>
            <a:avLst/>
            <a:gdLst/>
            <a:ahLst/>
            <a:cxnLst/>
            <a:rect l="l" t="t" r="r" b="b"/>
            <a:pathLst>
              <a:path w="1078229" h="103504">
                <a:moveTo>
                  <a:pt x="1041839" y="58561"/>
                </a:moveTo>
                <a:lnTo>
                  <a:pt x="982599" y="92367"/>
                </a:lnTo>
                <a:lnTo>
                  <a:pt x="981455" y="96253"/>
                </a:lnTo>
                <a:lnTo>
                  <a:pt x="985012" y="102336"/>
                </a:lnTo>
                <a:lnTo>
                  <a:pt x="988822" y="103403"/>
                </a:lnTo>
                <a:lnTo>
                  <a:pt x="1067062" y="58788"/>
                </a:lnTo>
                <a:lnTo>
                  <a:pt x="1065276" y="58788"/>
                </a:lnTo>
                <a:lnTo>
                  <a:pt x="1041839" y="58561"/>
                </a:lnTo>
                <a:close/>
              </a:path>
              <a:path w="1078229" h="103504">
                <a:moveTo>
                  <a:pt x="1052765" y="52326"/>
                </a:moveTo>
                <a:lnTo>
                  <a:pt x="1041839" y="58561"/>
                </a:lnTo>
                <a:lnTo>
                  <a:pt x="1065276" y="58788"/>
                </a:lnTo>
                <a:lnTo>
                  <a:pt x="1065284" y="57899"/>
                </a:lnTo>
                <a:lnTo>
                  <a:pt x="1062101" y="57899"/>
                </a:lnTo>
                <a:lnTo>
                  <a:pt x="1052765" y="52326"/>
                </a:lnTo>
                <a:close/>
              </a:path>
              <a:path w="1078229" h="103504">
                <a:moveTo>
                  <a:pt x="989838" y="0"/>
                </a:moveTo>
                <a:lnTo>
                  <a:pt x="986027" y="990"/>
                </a:lnTo>
                <a:lnTo>
                  <a:pt x="984123" y="4000"/>
                </a:lnTo>
                <a:lnTo>
                  <a:pt x="982345" y="7010"/>
                </a:lnTo>
                <a:lnTo>
                  <a:pt x="983361" y="10909"/>
                </a:lnTo>
                <a:lnTo>
                  <a:pt x="1041935" y="45860"/>
                </a:lnTo>
                <a:lnTo>
                  <a:pt x="1065402" y="46088"/>
                </a:lnTo>
                <a:lnTo>
                  <a:pt x="1065276" y="58788"/>
                </a:lnTo>
                <a:lnTo>
                  <a:pt x="1067062" y="58788"/>
                </a:lnTo>
                <a:lnTo>
                  <a:pt x="1077976" y="52565"/>
                </a:lnTo>
                <a:lnTo>
                  <a:pt x="989838" y="0"/>
                </a:lnTo>
                <a:close/>
              </a:path>
              <a:path w="1078229" h="103504">
                <a:moveTo>
                  <a:pt x="0" y="35763"/>
                </a:moveTo>
                <a:lnTo>
                  <a:pt x="0" y="48463"/>
                </a:lnTo>
                <a:lnTo>
                  <a:pt x="1041839" y="58561"/>
                </a:lnTo>
                <a:lnTo>
                  <a:pt x="1052765" y="52326"/>
                </a:lnTo>
                <a:lnTo>
                  <a:pt x="1041935" y="45860"/>
                </a:lnTo>
                <a:lnTo>
                  <a:pt x="0" y="35763"/>
                </a:lnTo>
                <a:close/>
              </a:path>
              <a:path w="1078229" h="103504">
                <a:moveTo>
                  <a:pt x="1062227" y="46926"/>
                </a:moveTo>
                <a:lnTo>
                  <a:pt x="1052765" y="52326"/>
                </a:lnTo>
                <a:lnTo>
                  <a:pt x="1062101" y="57899"/>
                </a:lnTo>
                <a:lnTo>
                  <a:pt x="1062227" y="46926"/>
                </a:lnTo>
                <a:close/>
              </a:path>
              <a:path w="1078229" h="103504">
                <a:moveTo>
                  <a:pt x="1065394" y="46926"/>
                </a:moveTo>
                <a:lnTo>
                  <a:pt x="1062227" y="46926"/>
                </a:lnTo>
                <a:lnTo>
                  <a:pt x="1062101" y="57899"/>
                </a:lnTo>
                <a:lnTo>
                  <a:pt x="1065284" y="57899"/>
                </a:lnTo>
                <a:lnTo>
                  <a:pt x="1065394" y="46926"/>
                </a:lnTo>
                <a:close/>
              </a:path>
              <a:path w="1078229" h="103504">
                <a:moveTo>
                  <a:pt x="1041935" y="45860"/>
                </a:moveTo>
                <a:lnTo>
                  <a:pt x="1052765" y="52326"/>
                </a:lnTo>
                <a:lnTo>
                  <a:pt x="1062227" y="46926"/>
                </a:lnTo>
                <a:lnTo>
                  <a:pt x="1065394" y="46926"/>
                </a:lnTo>
                <a:lnTo>
                  <a:pt x="1065402" y="46088"/>
                </a:lnTo>
                <a:lnTo>
                  <a:pt x="1041935" y="4586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35123" y="4238244"/>
            <a:ext cx="661035" cy="762000"/>
          </a:xfrm>
          <a:custGeom>
            <a:avLst/>
            <a:gdLst/>
            <a:ahLst/>
            <a:cxnLst/>
            <a:rect l="l" t="t" r="r" b="b"/>
            <a:pathLst>
              <a:path w="661035" h="762000">
                <a:moveTo>
                  <a:pt x="16471" y="19005"/>
                </a:moveTo>
                <a:lnTo>
                  <a:pt x="18785" y="31333"/>
                </a:lnTo>
                <a:lnTo>
                  <a:pt x="651128" y="761999"/>
                </a:lnTo>
                <a:lnTo>
                  <a:pt x="660653" y="753617"/>
                </a:lnTo>
                <a:lnTo>
                  <a:pt x="28469" y="23115"/>
                </a:lnTo>
                <a:lnTo>
                  <a:pt x="16471" y="19005"/>
                </a:lnTo>
                <a:close/>
              </a:path>
              <a:path w="661035" h="762000">
                <a:moveTo>
                  <a:pt x="0" y="0"/>
                </a:moveTo>
                <a:lnTo>
                  <a:pt x="18923" y="100837"/>
                </a:lnTo>
                <a:lnTo>
                  <a:pt x="22225" y="103123"/>
                </a:lnTo>
                <a:lnTo>
                  <a:pt x="29082" y="101853"/>
                </a:lnTo>
                <a:lnTo>
                  <a:pt x="31368" y="98551"/>
                </a:lnTo>
                <a:lnTo>
                  <a:pt x="30733" y="94995"/>
                </a:lnTo>
                <a:lnTo>
                  <a:pt x="18785" y="31333"/>
                </a:lnTo>
                <a:lnTo>
                  <a:pt x="3428" y="13588"/>
                </a:lnTo>
                <a:lnTo>
                  <a:pt x="13081" y="5333"/>
                </a:lnTo>
                <a:lnTo>
                  <a:pt x="15620" y="5333"/>
                </a:lnTo>
                <a:lnTo>
                  <a:pt x="0" y="0"/>
                </a:lnTo>
                <a:close/>
              </a:path>
              <a:path w="661035" h="762000">
                <a:moveTo>
                  <a:pt x="15620" y="5333"/>
                </a:moveTo>
                <a:lnTo>
                  <a:pt x="13081" y="5333"/>
                </a:lnTo>
                <a:lnTo>
                  <a:pt x="28469" y="23115"/>
                </a:lnTo>
                <a:lnTo>
                  <a:pt x="92963" y="45211"/>
                </a:lnTo>
                <a:lnTo>
                  <a:pt x="96519" y="43433"/>
                </a:lnTo>
                <a:lnTo>
                  <a:pt x="98806" y="36829"/>
                </a:lnTo>
                <a:lnTo>
                  <a:pt x="97027" y="33146"/>
                </a:lnTo>
                <a:lnTo>
                  <a:pt x="15620" y="5333"/>
                </a:lnTo>
                <a:close/>
              </a:path>
              <a:path w="661035" h="762000">
                <a:moveTo>
                  <a:pt x="13081" y="5333"/>
                </a:moveTo>
                <a:lnTo>
                  <a:pt x="3428" y="13588"/>
                </a:lnTo>
                <a:lnTo>
                  <a:pt x="18785" y="31333"/>
                </a:lnTo>
                <a:lnTo>
                  <a:pt x="16471" y="19005"/>
                </a:lnTo>
                <a:lnTo>
                  <a:pt x="6223" y="15493"/>
                </a:lnTo>
                <a:lnTo>
                  <a:pt x="14477" y="8381"/>
                </a:lnTo>
                <a:lnTo>
                  <a:pt x="15718" y="8381"/>
                </a:lnTo>
                <a:lnTo>
                  <a:pt x="13081" y="5333"/>
                </a:lnTo>
                <a:close/>
              </a:path>
              <a:path w="661035" h="762000">
                <a:moveTo>
                  <a:pt x="15718" y="8381"/>
                </a:moveTo>
                <a:lnTo>
                  <a:pt x="14477" y="8381"/>
                </a:lnTo>
                <a:lnTo>
                  <a:pt x="16471" y="19005"/>
                </a:lnTo>
                <a:lnTo>
                  <a:pt x="28469" y="23115"/>
                </a:lnTo>
                <a:lnTo>
                  <a:pt x="15718" y="8381"/>
                </a:lnTo>
                <a:close/>
              </a:path>
              <a:path w="661035" h="762000">
                <a:moveTo>
                  <a:pt x="14477" y="8381"/>
                </a:moveTo>
                <a:lnTo>
                  <a:pt x="6223" y="15493"/>
                </a:lnTo>
                <a:lnTo>
                  <a:pt x="16471" y="19005"/>
                </a:lnTo>
                <a:lnTo>
                  <a:pt x="14477" y="838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6723" rIns="0" bIns="0" rtlCol="0">
            <a:spAutoFit/>
          </a:bodyPr>
          <a:lstStyle/>
          <a:p>
            <a:pPr marL="231711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C00000"/>
                </a:solidFill>
              </a:rPr>
              <a:t>Solicitação</a:t>
            </a:r>
            <a:r>
              <a:rPr sz="1600" spc="-35" dirty="0">
                <a:solidFill>
                  <a:srgbClr val="C00000"/>
                </a:solidFill>
              </a:rPr>
              <a:t> </a:t>
            </a:r>
            <a:r>
              <a:rPr sz="1600" dirty="0">
                <a:solidFill>
                  <a:srgbClr val="C00000"/>
                </a:solidFill>
              </a:rPr>
              <a:t>de</a:t>
            </a:r>
            <a:r>
              <a:rPr sz="1600" spc="-65" dirty="0">
                <a:solidFill>
                  <a:srgbClr val="C00000"/>
                </a:solidFill>
              </a:rPr>
              <a:t> </a:t>
            </a:r>
            <a:r>
              <a:rPr sz="1600" dirty="0">
                <a:solidFill>
                  <a:srgbClr val="C00000"/>
                </a:solidFill>
              </a:rPr>
              <a:t>Serviço</a:t>
            </a:r>
            <a:r>
              <a:rPr sz="1600" spc="-40" dirty="0">
                <a:solidFill>
                  <a:srgbClr val="C00000"/>
                </a:solidFill>
              </a:rPr>
              <a:t> </a:t>
            </a:r>
            <a:r>
              <a:rPr sz="1600" dirty="0">
                <a:solidFill>
                  <a:srgbClr val="C00000"/>
                </a:solidFill>
              </a:rPr>
              <a:t>Pessoa</a:t>
            </a:r>
            <a:r>
              <a:rPr sz="1600" spc="-45" dirty="0">
                <a:solidFill>
                  <a:srgbClr val="C00000"/>
                </a:solidFill>
              </a:rPr>
              <a:t> </a:t>
            </a:r>
            <a:r>
              <a:rPr sz="1600" dirty="0">
                <a:solidFill>
                  <a:srgbClr val="C00000"/>
                </a:solidFill>
              </a:rPr>
              <a:t>Física</a:t>
            </a:r>
            <a:r>
              <a:rPr sz="1600" spc="-55" dirty="0">
                <a:solidFill>
                  <a:srgbClr val="C00000"/>
                </a:solidFill>
              </a:rPr>
              <a:t> </a:t>
            </a:r>
            <a:r>
              <a:rPr sz="1600" spc="-10" dirty="0">
                <a:solidFill>
                  <a:srgbClr val="C00000"/>
                </a:solidFill>
              </a:rPr>
              <a:t>Anexo(s)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420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Carlito</vt:lpstr>
      <vt:lpstr>Verdana</vt:lpstr>
      <vt:lpstr>Office Theme</vt:lpstr>
      <vt:lpstr>Apresentação do PowerPoint</vt:lpstr>
      <vt:lpstr>INTRODUÇÃO: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Solicitação de Serviço Pessoa Física Anexo(s)</vt:lpstr>
      <vt:lpstr>Apresentação do PowerPoint</vt:lpstr>
      <vt:lpstr>(65) 3315 3002 – 3315-3024 - 3315-3042 Visite nosso Atendimento Online www.crea-mt.org.br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RENILDA ALCANTARA KOHLHASE</dc:creator>
  <cp:lastModifiedBy>RENILDA ALCANTARA KOHLHASE</cp:lastModifiedBy>
  <cp:revision>2</cp:revision>
  <dcterms:created xsi:type="dcterms:W3CDTF">2024-06-27T21:30:26Z</dcterms:created>
  <dcterms:modified xsi:type="dcterms:W3CDTF">2024-06-27T21:49:53Z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PDFium</vt:lpwstr>
  </property>
  <property fmtid="{D5CDD505-2E9C-101B-9397-08002B2CF9AE}" pid="4" name="LastSaved">
    <vt:filetime>2024-06-27T00:00:00Z</vt:filetime>
  </property>
  <property fmtid="{D5CDD505-2E9C-101B-9397-08002B2CF9AE}" pid="5" name="Producer">
    <vt:lpwstr>3-Heights(TM) PDF Security Shell 4.8.25.2 (http://www.pdf-tools.com)</vt:lpwstr>
  </property>
</Properties>
</file>